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1" r:id="rId4"/>
    <p:sldId id="264" r:id="rId5"/>
    <p:sldId id="265" r:id="rId6"/>
    <p:sldId id="267" r:id="rId7"/>
    <p:sldId id="269" r:id="rId8"/>
    <p:sldId id="271" r:id="rId9"/>
    <p:sldId id="27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575F6D"/>
                </a:solidFill>
              </a:rPr>
              <a:pPr/>
              <a:t>28.08.2023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6206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>
                <a:solidFill>
                  <a:srgbClr val="575F6D"/>
                </a:solidFill>
              </a:rPr>
              <a:pPr/>
              <a:t>28.08.2023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579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FF39D"/>
                </a:solidFill>
              </a:rPr>
              <a:pPr/>
              <a:t>28.08.2023</a:t>
            </a:fld>
            <a:endParaRPr lang="ru-RU">
              <a:solidFill>
                <a:srgbClr val="FFF39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>
              <a:solidFill>
                <a:srgbClr val="FFF39D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3929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575F6D"/>
                </a:solidFill>
              </a:rPr>
              <a:pPr/>
              <a:t>28.08.2023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21429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575F6D"/>
                </a:solidFill>
              </a:rPr>
              <a:pPr/>
              <a:t>28.08.2023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9074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>
                <a:solidFill>
                  <a:srgbClr val="575F6D"/>
                </a:solidFill>
              </a:rPr>
              <a:pPr/>
              <a:t>28.08.2023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154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575F6D"/>
                </a:solidFill>
              </a:rPr>
              <a:pPr/>
              <a:t>28.08.2023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860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>
                <a:solidFill>
                  <a:srgbClr val="575F6D"/>
                </a:solidFill>
              </a:rPr>
              <a:pPr/>
              <a:t>28.08.2023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9179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>
                <a:solidFill>
                  <a:srgbClr val="575F6D"/>
                </a:solidFill>
              </a:rPr>
              <a:pPr/>
              <a:t>28.08.2023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542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575F6D"/>
                </a:solidFill>
              </a:rPr>
              <a:pPr/>
              <a:t>28.08.2023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633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575F6D"/>
                </a:solidFill>
              </a:rPr>
              <a:pPr/>
              <a:t>28.08.2023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9691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srgbClr val="575F6D"/>
                </a:solidFill>
              </a:rPr>
              <a:pPr/>
              <a:t>28.08.2023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160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35896" y="692696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Минан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Толеухан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 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Лауазымы:</a:t>
            </a:r>
          </a:p>
          <a:p>
            <a:pPr algn="ctr"/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нформатика және математика мұғалімі</a:t>
            </a:r>
            <a:endParaRPr lang="en-US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</a:t>
            </a:r>
            <a:r>
              <a:rPr lang="en-US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24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endParaRPr lang="kk-KZ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91880" y="3853787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Буйдахан  Хибат </a:t>
            </a:r>
            <a:endParaRPr lang="ru-RU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</a:endParaRP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Лауазымы: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Химия пән мұғалімі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</a:t>
            </a:r>
            <a:r>
              <a:rPr lang="en-US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endParaRPr lang="kk-KZ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Digital\Documents\Desktop\Папка фото қызметкерлер\IMG-толеуханWA003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52"/>
          <a:stretch/>
        </p:blipFill>
        <p:spPr bwMode="auto">
          <a:xfrm>
            <a:off x="467544" y="407765"/>
            <a:ext cx="2304256" cy="2836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igital\Documents\Desktop\Папка фото қызметкерлер\IMG-хибат-WA005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61"/>
          <a:stretch/>
        </p:blipFill>
        <p:spPr bwMode="auto">
          <a:xfrm>
            <a:off x="467544" y="3573016"/>
            <a:ext cx="2304256" cy="29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6333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35896" y="692696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Дорветхан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Ахштаб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 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Лауазымы: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математика пәні  мұғалімі</a:t>
            </a:r>
            <a:endParaRPr lang="en-US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</a:t>
            </a:r>
            <a:r>
              <a:rPr lang="en-US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24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endParaRPr lang="kk-KZ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91880" y="3853787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/>
                <a:cs typeface="Times New Roman" panose="02020603050405020304" pitchFamily="18" charset="0"/>
              </a:rPr>
              <a:t>Приз Валентина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/>
                <a:cs typeface="Times New Roman" panose="02020603050405020304" pitchFamily="18" charset="0"/>
              </a:rPr>
              <a:t>Эмануиловна</a:t>
            </a:r>
            <a:endParaRPr lang="ru-RU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/>
              <a:cs typeface="Times New Roman" panose="02020603050405020304" pitchFamily="18" charset="0"/>
            </a:endParaRP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Лауазымы: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Орыс тілі пән  мұғалімі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</a:t>
            </a:r>
            <a:r>
              <a:rPr lang="en-US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endParaRPr lang="kk-KZ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Digital\Documents\Desktop\Папка фото қызметкерлер\мұғалім сурет\1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8" t="9600"/>
          <a:stretch/>
        </p:blipFill>
        <p:spPr bwMode="auto">
          <a:xfrm>
            <a:off x="359149" y="256013"/>
            <a:ext cx="2850043" cy="295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igital\Documents\Desktop\Папка фото қызметкерлер\IMG-приз-WA008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50" y="3501008"/>
            <a:ext cx="2850042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6823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35896" y="692696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О</a:t>
            </a:r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рдихан  Бибатжа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 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Лауазымы: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тарих  пәні  мұғалімі</a:t>
            </a:r>
            <a:endParaRPr lang="en-US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</a:t>
            </a:r>
            <a:r>
              <a:rPr lang="en-US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20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endParaRPr lang="kk-KZ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91880" y="3853787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/>
                <a:cs typeface="Times New Roman" panose="02020603050405020304" pitchFamily="18" charset="0"/>
              </a:rPr>
              <a:t>Декем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/>
                <a:cs typeface="Times New Roman" panose="02020603050405020304" pitchFamily="18" charset="0"/>
              </a:rPr>
              <a:t>Ғаламтай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Лауазымы: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  тілі мен әдебиет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пән  мұғалімі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</a:t>
            </a:r>
            <a:r>
              <a:rPr lang="en-US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endParaRPr lang="kk-KZ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Digital\Documents\Desktop\Папка фото қызметкерлер\IMG-Бибатжа4-WA003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0" t="6793" r="7353"/>
          <a:stretch/>
        </p:blipFill>
        <p:spPr bwMode="auto">
          <a:xfrm>
            <a:off x="399896" y="327546"/>
            <a:ext cx="2768550" cy="289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Digital\Documents\Desktop\Папка фото қызметкерлер\IMG-Галымтай-WA004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8" t="27137" r="20404"/>
          <a:stretch/>
        </p:blipFill>
        <p:spPr bwMode="auto">
          <a:xfrm>
            <a:off x="399896" y="3853787"/>
            <a:ext cx="2664296" cy="246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565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851920" y="620688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/>
                <a:cs typeface="Times New Roman" panose="02020603050405020304" pitchFamily="18" charset="0"/>
              </a:rPr>
              <a:t>Кудиярова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/>
                <a:cs typeface="Times New Roman" panose="02020603050405020304" pitchFamily="18" charset="0"/>
              </a:rPr>
              <a:t>Алмагуль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/>
                <a:cs typeface="Times New Roman" panose="02020603050405020304" pitchFamily="18" charset="0"/>
              </a:rPr>
              <a:t>Айдархановна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Лауазымы: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  тілі мен әдебиет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пән  мұғалімі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</a:t>
            </a:r>
            <a:r>
              <a:rPr lang="en-US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endParaRPr lang="kk-KZ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Digital\Documents\Desktop\Папка фото қызметкерлер\IMG-Алмагуль-WA002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6" t="30895" b="20807"/>
          <a:stretch/>
        </p:blipFill>
        <p:spPr bwMode="auto">
          <a:xfrm>
            <a:off x="412115" y="253387"/>
            <a:ext cx="3168352" cy="2815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Digital\Documents\Desktop\Папка фото қызметкерлер\IMG-АсемгульWA003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34" t="10137" r="28322"/>
          <a:stretch/>
        </p:blipFill>
        <p:spPr bwMode="auto">
          <a:xfrm>
            <a:off x="436035" y="3429000"/>
            <a:ext cx="3055845" cy="313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139952" y="3841892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/>
                <a:cs typeface="Times New Roman" panose="02020603050405020304" pitchFamily="18" charset="0"/>
              </a:rPr>
              <a:t>Тункей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/>
                <a:cs typeface="Times New Roman" panose="02020603050405020304" pitchFamily="18" charset="0"/>
              </a:rPr>
              <a:t>Асемгуль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Лауазымы: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 пән  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мұғалімі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</a:t>
            </a:r>
            <a:r>
              <a:rPr lang="en-US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endParaRPr lang="kk-KZ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7596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851920" y="620688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Янжума  Хайрат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Лауазымы: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денешынықтыру  пән 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мұғалімі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</a:t>
            </a:r>
            <a:r>
              <a:rPr lang="en-US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12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endParaRPr lang="kk-KZ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C:\Users\Digital\Documents\Desktop\Папка фото қызметкерлер\IMG-хайрат ә-WA00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35" y="103697"/>
            <a:ext cx="2623797" cy="310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Digital\Documents\Desktop\Папка фото қызметкерлер\IMG-ерназар-WA004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68" t="4987" r="4505" b="55961"/>
          <a:stretch/>
        </p:blipFill>
        <p:spPr bwMode="auto">
          <a:xfrm>
            <a:off x="436035" y="3593182"/>
            <a:ext cx="2623797" cy="2644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027846" y="378904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Хумарбек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Ерназар</a:t>
            </a:r>
            <a:endParaRPr lang="kk-KZ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Лауазымы: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денешынықтыру  пән 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мұғалімі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</a:t>
            </a:r>
            <a:r>
              <a:rPr lang="en-US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endParaRPr lang="kk-KZ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606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851920" y="620688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Шаметай Сейсен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Лауазымы: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пән мұғалімі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мектеп кітапханашысы еңбек өтілі </a:t>
            </a:r>
            <a:r>
              <a:rPr lang="en-US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6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endParaRPr lang="kk-KZ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27846" y="342900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Бегзат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Серикгуль</a:t>
            </a:r>
            <a:endParaRPr lang="ru-RU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Лауазымы: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Бастауыш сынып мұғалімі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еңбек өтілі </a:t>
            </a:r>
            <a:r>
              <a:rPr lang="en-US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21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endParaRPr lang="kk-KZ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Users\Digital\Documents\Desktop\Папка фото қызметкерлер\IMG-Сейсен-WA004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" t="21666" r="-115" b="32125"/>
          <a:stretch/>
        </p:blipFill>
        <p:spPr bwMode="auto">
          <a:xfrm>
            <a:off x="436035" y="332656"/>
            <a:ext cx="2623797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Digital\Documents\Desktop\Папка фото қызметкерлер\IMG-бегзать-WA008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52" b="12275"/>
          <a:stretch/>
        </p:blipFill>
        <p:spPr bwMode="auto">
          <a:xfrm>
            <a:off x="523797" y="3243757"/>
            <a:ext cx="2448271" cy="2670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0105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851920" y="620688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Махаббат Берсауле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Лауазымы: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ағылшын пән мұғалімі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</a:t>
            </a:r>
            <a:r>
              <a:rPr lang="en-US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2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endParaRPr lang="kk-KZ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99639" y="3717032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Апен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Серикгуль</a:t>
            </a:r>
            <a:endParaRPr lang="ru-RU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Лауазымы: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Бастауыш сынып мұғалімі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</a:t>
            </a:r>
            <a:r>
              <a:rPr lang="en-US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endParaRPr lang="kk-KZ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C:\Users\Digital\Documents\Desktop\Папка фото қызметкерлер\IMG-апен сWA008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478822"/>
            <a:ext cx="3096344" cy="3046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Digital\Documents\Desktop\Папка фото қызметкерлер\IMG-берсауле-WA00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276" y="260648"/>
            <a:ext cx="2995612" cy="286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7468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851920" y="54868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Тансыкбаева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Акбота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Кыдырбековна</a:t>
            </a:r>
            <a:endParaRPr lang="ru-RU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Лауазымы: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Бастауыш сынып 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мұғалімі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</a:t>
            </a:r>
            <a:r>
              <a:rPr lang="en-US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endParaRPr lang="kk-KZ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C:\Users\Digital\Documents\Desktop\Папка фото қызметкерлер\IMG_акбота_12361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5" b="16869"/>
          <a:stretch/>
        </p:blipFill>
        <p:spPr bwMode="auto">
          <a:xfrm>
            <a:off x="337778" y="116632"/>
            <a:ext cx="3096344" cy="33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Digital\Documents\Desktop\Папка фото қызметкерлер\Меруерт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78" y="3617998"/>
            <a:ext cx="3096344" cy="3164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86903" y="3861048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Дуримхан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Меруерт</a:t>
            </a:r>
            <a:endParaRPr lang="ru-RU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Лауазымы: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Бастауыш сынып 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мұғалімі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</a:t>
            </a:r>
            <a:r>
              <a:rPr lang="en-US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3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endParaRPr lang="kk-KZ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8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51920" y="54868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Хурметхан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Жадра</a:t>
            </a:r>
            <a:endParaRPr lang="ru-RU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Лауазымы: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Бастауыш сынып 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мұғалімі</a:t>
            </a:r>
          </a:p>
          <a:p>
            <a:pPr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</a:t>
            </a:r>
            <a:r>
              <a:rPr lang="en-US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endParaRPr lang="kk-KZ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Digital\Documents\Desktop\Папка фото қызметкерлер\IMG-жадра-WA01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46822"/>
            <a:ext cx="3672409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66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232</Words>
  <Application>Microsoft Office PowerPoint</Application>
  <PresentationFormat>Экран (4:3)</PresentationFormat>
  <Paragraphs>78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Century Schoolbook</vt:lpstr>
      <vt:lpstr>Times New Roman</vt:lpstr>
      <vt:lpstr>Wingdings</vt:lpstr>
      <vt:lpstr>Wingdings 2</vt:lpstr>
      <vt:lpstr>Эркер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Digital</dc:creator>
  <cp:lastModifiedBy>student</cp:lastModifiedBy>
  <cp:revision>11</cp:revision>
  <dcterms:created xsi:type="dcterms:W3CDTF">2023-08-24T06:19:18Z</dcterms:created>
  <dcterms:modified xsi:type="dcterms:W3CDTF">2023-08-28T05:00:03Z</dcterms:modified>
</cp:coreProperties>
</file>