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1" r:id="rId4"/>
    <p:sldId id="258" r:id="rId5"/>
    <p:sldId id="259" r:id="rId6"/>
    <p:sldId id="260" r:id="rId7"/>
    <p:sldId id="261" r:id="rId8"/>
    <p:sldId id="263" r:id="rId9"/>
    <p:sldId id="272" r:id="rId10"/>
    <p:sldId id="262" r:id="rId11"/>
    <p:sldId id="264" r:id="rId12"/>
    <p:sldId id="265" r:id="rId13"/>
    <p:sldId id="267" r:id="rId14"/>
    <p:sldId id="269" r:id="rId15"/>
    <p:sldId id="270" r:id="rId16"/>
  </p:sldIdLst>
  <p:sldSz cx="12192000" cy="6858000"/>
  <p:notesSz cx="6797675"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354"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57541A6-D86D-F1F6-9C63-06AEC1C12B53}"/>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2CEE7036-3AC1-6FC1-40CF-D514984433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BC8C6D1B-40D9-B5E4-F098-EC33CBF2228D}"/>
              </a:ext>
            </a:extLst>
          </p:cNvPr>
          <p:cNvSpPr>
            <a:spLocks noGrp="1"/>
          </p:cNvSpPr>
          <p:nvPr>
            <p:ph type="dt" sz="half" idx="10"/>
          </p:nvPr>
        </p:nvSpPr>
        <p:spPr/>
        <p:txBody>
          <a:bodyPr/>
          <a:lstStyle/>
          <a:p>
            <a:fld id="{027A9A95-5477-415C-8B43-E3EF86D5EA10}" type="datetimeFigureOut">
              <a:rPr lang="ru-RU" smtClean="0"/>
              <a:t>02.10.2025</a:t>
            </a:fld>
            <a:endParaRPr lang="ru-RU"/>
          </a:p>
        </p:txBody>
      </p:sp>
      <p:sp>
        <p:nvSpPr>
          <p:cNvPr id="5" name="Нижний колонтитул 4">
            <a:extLst>
              <a:ext uri="{FF2B5EF4-FFF2-40B4-BE49-F238E27FC236}">
                <a16:creationId xmlns:a16="http://schemas.microsoft.com/office/drawing/2014/main" id="{9DC2C6B3-2718-F8A3-3FD3-20ED017004E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6E9C50FD-5AE5-0810-C031-A0B991273E7B}"/>
              </a:ext>
            </a:extLst>
          </p:cNvPr>
          <p:cNvSpPr>
            <a:spLocks noGrp="1"/>
          </p:cNvSpPr>
          <p:nvPr>
            <p:ph type="sldNum" sz="quarter" idx="12"/>
          </p:nvPr>
        </p:nvSpPr>
        <p:spPr/>
        <p:txBody>
          <a:bodyPr/>
          <a:lstStyle/>
          <a:p>
            <a:fld id="{2173EEB2-4707-4E41-8233-D24ACEBD097B}" type="slidenum">
              <a:rPr lang="ru-RU" smtClean="0"/>
              <a:t>‹#›</a:t>
            </a:fld>
            <a:endParaRPr lang="ru-RU"/>
          </a:p>
        </p:txBody>
      </p:sp>
    </p:spTree>
    <p:extLst>
      <p:ext uri="{BB962C8B-B14F-4D97-AF65-F5344CB8AC3E}">
        <p14:creationId xmlns:p14="http://schemas.microsoft.com/office/powerpoint/2010/main" val="1590248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8C9D7F9-F69A-4DFF-6F3C-33CD960AEB00}"/>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530D35CB-FF5D-13A1-7883-78036117892C}"/>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E904D23D-4C60-03EB-85BE-281999896E8C}"/>
              </a:ext>
            </a:extLst>
          </p:cNvPr>
          <p:cNvSpPr>
            <a:spLocks noGrp="1"/>
          </p:cNvSpPr>
          <p:nvPr>
            <p:ph type="dt" sz="half" idx="10"/>
          </p:nvPr>
        </p:nvSpPr>
        <p:spPr/>
        <p:txBody>
          <a:bodyPr/>
          <a:lstStyle/>
          <a:p>
            <a:fld id="{027A9A95-5477-415C-8B43-E3EF86D5EA10}" type="datetimeFigureOut">
              <a:rPr lang="ru-RU" smtClean="0"/>
              <a:t>02.10.2025</a:t>
            </a:fld>
            <a:endParaRPr lang="ru-RU"/>
          </a:p>
        </p:txBody>
      </p:sp>
      <p:sp>
        <p:nvSpPr>
          <p:cNvPr id="5" name="Нижний колонтитул 4">
            <a:extLst>
              <a:ext uri="{FF2B5EF4-FFF2-40B4-BE49-F238E27FC236}">
                <a16:creationId xmlns:a16="http://schemas.microsoft.com/office/drawing/2014/main" id="{17048016-5248-BB0E-6990-19B6E9F6125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8C10502-1384-D957-294B-3E1E3D645CBA}"/>
              </a:ext>
            </a:extLst>
          </p:cNvPr>
          <p:cNvSpPr>
            <a:spLocks noGrp="1"/>
          </p:cNvSpPr>
          <p:nvPr>
            <p:ph type="sldNum" sz="quarter" idx="12"/>
          </p:nvPr>
        </p:nvSpPr>
        <p:spPr/>
        <p:txBody>
          <a:bodyPr/>
          <a:lstStyle/>
          <a:p>
            <a:fld id="{2173EEB2-4707-4E41-8233-D24ACEBD097B}" type="slidenum">
              <a:rPr lang="ru-RU" smtClean="0"/>
              <a:t>‹#›</a:t>
            </a:fld>
            <a:endParaRPr lang="ru-RU"/>
          </a:p>
        </p:txBody>
      </p:sp>
    </p:spTree>
    <p:extLst>
      <p:ext uri="{BB962C8B-B14F-4D97-AF65-F5344CB8AC3E}">
        <p14:creationId xmlns:p14="http://schemas.microsoft.com/office/powerpoint/2010/main" val="3079458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84345F9-81ED-C5E6-F1BB-EB7A7FC4AF83}"/>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DE78F7DB-FF64-F128-34A5-C52FFA39D5F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33FE0867-C571-4E14-097E-1A84EF9BDA43}"/>
              </a:ext>
            </a:extLst>
          </p:cNvPr>
          <p:cNvSpPr>
            <a:spLocks noGrp="1"/>
          </p:cNvSpPr>
          <p:nvPr>
            <p:ph type="dt" sz="half" idx="10"/>
          </p:nvPr>
        </p:nvSpPr>
        <p:spPr/>
        <p:txBody>
          <a:bodyPr/>
          <a:lstStyle/>
          <a:p>
            <a:fld id="{027A9A95-5477-415C-8B43-E3EF86D5EA10}" type="datetimeFigureOut">
              <a:rPr lang="ru-RU" smtClean="0"/>
              <a:t>02.10.2025</a:t>
            </a:fld>
            <a:endParaRPr lang="ru-RU"/>
          </a:p>
        </p:txBody>
      </p:sp>
      <p:sp>
        <p:nvSpPr>
          <p:cNvPr id="5" name="Нижний колонтитул 4">
            <a:extLst>
              <a:ext uri="{FF2B5EF4-FFF2-40B4-BE49-F238E27FC236}">
                <a16:creationId xmlns:a16="http://schemas.microsoft.com/office/drawing/2014/main" id="{0CADA209-3157-3F0D-6290-09E26091A5B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FAC33ED-86EC-A121-B35A-40106FC92F2F}"/>
              </a:ext>
            </a:extLst>
          </p:cNvPr>
          <p:cNvSpPr>
            <a:spLocks noGrp="1"/>
          </p:cNvSpPr>
          <p:nvPr>
            <p:ph type="sldNum" sz="quarter" idx="12"/>
          </p:nvPr>
        </p:nvSpPr>
        <p:spPr/>
        <p:txBody>
          <a:bodyPr/>
          <a:lstStyle/>
          <a:p>
            <a:fld id="{2173EEB2-4707-4E41-8233-D24ACEBD097B}" type="slidenum">
              <a:rPr lang="ru-RU" smtClean="0"/>
              <a:t>‹#›</a:t>
            </a:fld>
            <a:endParaRPr lang="ru-RU"/>
          </a:p>
        </p:txBody>
      </p:sp>
    </p:spTree>
    <p:extLst>
      <p:ext uri="{BB962C8B-B14F-4D97-AF65-F5344CB8AC3E}">
        <p14:creationId xmlns:p14="http://schemas.microsoft.com/office/powerpoint/2010/main" val="27658929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D61E669-41A5-9A9B-524B-1495988A0C8E}"/>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1F10DEED-2CC0-DE07-31E6-3C80D2470319}"/>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48B00709-F8A9-88E2-D18B-F28AACE1423B}"/>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2389F70F-EB86-5EFF-854E-08328D8CA3A8}"/>
              </a:ext>
            </a:extLst>
          </p:cNvPr>
          <p:cNvSpPr>
            <a:spLocks noGrp="1"/>
          </p:cNvSpPr>
          <p:nvPr>
            <p:ph type="dt" sz="half" idx="10"/>
          </p:nvPr>
        </p:nvSpPr>
        <p:spPr/>
        <p:txBody>
          <a:bodyPr/>
          <a:lstStyle/>
          <a:p>
            <a:fld id="{027A9A95-5477-415C-8B43-E3EF86D5EA10}" type="datetimeFigureOut">
              <a:rPr lang="ru-RU" smtClean="0"/>
              <a:t>02.10.2025</a:t>
            </a:fld>
            <a:endParaRPr lang="ru-RU"/>
          </a:p>
        </p:txBody>
      </p:sp>
      <p:sp>
        <p:nvSpPr>
          <p:cNvPr id="6" name="Нижний колонтитул 5">
            <a:extLst>
              <a:ext uri="{FF2B5EF4-FFF2-40B4-BE49-F238E27FC236}">
                <a16:creationId xmlns:a16="http://schemas.microsoft.com/office/drawing/2014/main" id="{BF8D6B8C-27BA-EA08-9A01-FAEA9FB5A798}"/>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F9478D1-D9B0-D201-6BA1-9C9350ED3CDF}"/>
              </a:ext>
            </a:extLst>
          </p:cNvPr>
          <p:cNvSpPr>
            <a:spLocks noGrp="1"/>
          </p:cNvSpPr>
          <p:nvPr>
            <p:ph type="sldNum" sz="quarter" idx="12"/>
          </p:nvPr>
        </p:nvSpPr>
        <p:spPr/>
        <p:txBody>
          <a:bodyPr/>
          <a:lstStyle/>
          <a:p>
            <a:fld id="{2173EEB2-4707-4E41-8233-D24ACEBD097B}" type="slidenum">
              <a:rPr lang="ru-RU" smtClean="0"/>
              <a:t>‹#›</a:t>
            </a:fld>
            <a:endParaRPr lang="ru-RU"/>
          </a:p>
        </p:txBody>
      </p:sp>
    </p:spTree>
    <p:extLst>
      <p:ext uri="{BB962C8B-B14F-4D97-AF65-F5344CB8AC3E}">
        <p14:creationId xmlns:p14="http://schemas.microsoft.com/office/powerpoint/2010/main" val="625144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6613143-94C4-D1F2-3089-3ABCCA39D98C}"/>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FD03BC9E-79BF-2747-9E4A-B8522A347A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58BBA6F8-735F-1D2C-170E-73D1BC561357}"/>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0D09A3D9-6374-52EA-ED49-6B37B371C7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59E0D66E-7A44-B43A-541B-990DD3C753D4}"/>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E9DEF8BE-EF31-5BB8-DF04-1CC6E0BCF0D9}"/>
              </a:ext>
            </a:extLst>
          </p:cNvPr>
          <p:cNvSpPr>
            <a:spLocks noGrp="1"/>
          </p:cNvSpPr>
          <p:nvPr>
            <p:ph type="dt" sz="half" idx="10"/>
          </p:nvPr>
        </p:nvSpPr>
        <p:spPr/>
        <p:txBody>
          <a:bodyPr/>
          <a:lstStyle/>
          <a:p>
            <a:fld id="{027A9A95-5477-415C-8B43-E3EF86D5EA10}" type="datetimeFigureOut">
              <a:rPr lang="ru-RU" smtClean="0"/>
              <a:t>02.10.2025</a:t>
            </a:fld>
            <a:endParaRPr lang="ru-RU"/>
          </a:p>
        </p:txBody>
      </p:sp>
      <p:sp>
        <p:nvSpPr>
          <p:cNvPr id="8" name="Нижний колонтитул 7">
            <a:extLst>
              <a:ext uri="{FF2B5EF4-FFF2-40B4-BE49-F238E27FC236}">
                <a16:creationId xmlns:a16="http://schemas.microsoft.com/office/drawing/2014/main" id="{B88A2052-C7FC-E1DF-0D38-BD01A3DD70B5}"/>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B7A8D601-C0C3-1DD5-DA1D-A7E47440731A}"/>
              </a:ext>
            </a:extLst>
          </p:cNvPr>
          <p:cNvSpPr>
            <a:spLocks noGrp="1"/>
          </p:cNvSpPr>
          <p:nvPr>
            <p:ph type="sldNum" sz="quarter" idx="12"/>
          </p:nvPr>
        </p:nvSpPr>
        <p:spPr/>
        <p:txBody>
          <a:bodyPr/>
          <a:lstStyle/>
          <a:p>
            <a:fld id="{2173EEB2-4707-4E41-8233-D24ACEBD097B}" type="slidenum">
              <a:rPr lang="ru-RU" smtClean="0"/>
              <a:t>‹#›</a:t>
            </a:fld>
            <a:endParaRPr lang="ru-RU"/>
          </a:p>
        </p:txBody>
      </p:sp>
    </p:spTree>
    <p:extLst>
      <p:ext uri="{BB962C8B-B14F-4D97-AF65-F5344CB8AC3E}">
        <p14:creationId xmlns:p14="http://schemas.microsoft.com/office/powerpoint/2010/main" val="2850240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73D73D-48E5-6473-9CC9-9A6E54EB3965}"/>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0BE24C52-28D4-7497-ABAC-F73328BFC643}"/>
              </a:ext>
            </a:extLst>
          </p:cNvPr>
          <p:cNvSpPr>
            <a:spLocks noGrp="1"/>
          </p:cNvSpPr>
          <p:nvPr>
            <p:ph type="dt" sz="half" idx="10"/>
          </p:nvPr>
        </p:nvSpPr>
        <p:spPr/>
        <p:txBody>
          <a:bodyPr/>
          <a:lstStyle/>
          <a:p>
            <a:fld id="{027A9A95-5477-415C-8B43-E3EF86D5EA10}" type="datetimeFigureOut">
              <a:rPr lang="ru-RU" smtClean="0"/>
              <a:t>02.10.2025</a:t>
            </a:fld>
            <a:endParaRPr lang="ru-RU"/>
          </a:p>
        </p:txBody>
      </p:sp>
      <p:sp>
        <p:nvSpPr>
          <p:cNvPr id="4" name="Нижний колонтитул 3">
            <a:extLst>
              <a:ext uri="{FF2B5EF4-FFF2-40B4-BE49-F238E27FC236}">
                <a16:creationId xmlns:a16="http://schemas.microsoft.com/office/drawing/2014/main" id="{1239C085-3BCE-F324-70E8-26721603B929}"/>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A94684A4-6169-5D25-CB89-75A134CC3012}"/>
              </a:ext>
            </a:extLst>
          </p:cNvPr>
          <p:cNvSpPr>
            <a:spLocks noGrp="1"/>
          </p:cNvSpPr>
          <p:nvPr>
            <p:ph type="sldNum" sz="quarter" idx="12"/>
          </p:nvPr>
        </p:nvSpPr>
        <p:spPr/>
        <p:txBody>
          <a:bodyPr/>
          <a:lstStyle/>
          <a:p>
            <a:fld id="{2173EEB2-4707-4E41-8233-D24ACEBD097B}" type="slidenum">
              <a:rPr lang="ru-RU" smtClean="0"/>
              <a:t>‹#›</a:t>
            </a:fld>
            <a:endParaRPr lang="ru-RU"/>
          </a:p>
        </p:txBody>
      </p:sp>
    </p:spTree>
    <p:extLst>
      <p:ext uri="{BB962C8B-B14F-4D97-AF65-F5344CB8AC3E}">
        <p14:creationId xmlns:p14="http://schemas.microsoft.com/office/powerpoint/2010/main" val="1096711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3ABF99FD-3B49-5F5F-FA82-FE92875AAD5B}"/>
              </a:ext>
            </a:extLst>
          </p:cNvPr>
          <p:cNvSpPr>
            <a:spLocks noGrp="1"/>
          </p:cNvSpPr>
          <p:nvPr>
            <p:ph type="dt" sz="half" idx="10"/>
          </p:nvPr>
        </p:nvSpPr>
        <p:spPr/>
        <p:txBody>
          <a:bodyPr/>
          <a:lstStyle/>
          <a:p>
            <a:fld id="{027A9A95-5477-415C-8B43-E3EF86D5EA10}" type="datetimeFigureOut">
              <a:rPr lang="ru-RU" smtClean="0"/>
              <a:t>02.10.2025</a:t>
            </a:fld>
            <a:endParaRPr lang="ru-RU"/>
          </a:p>
        </p:txBody>
      </p:sp>
      <p:sp>
        <p:nvSpPr>
          <p:cNvPr id="3" name="Нижний колонтитул 2">
            <a:extLst>
              <a:ext uri="{FF2B5EF4-FFF2-40B4-BE49-F238E27FC236}">
                <a16:creationId xmlns:a16="http://schemas.microsoft.com/office/drawing/2014/main" id="{E536D1CD-CBD5-88AC-8DC5-1B5428325B54}"/>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1ECCEC09-A77F-3462-5571-6B160C0E426D}"/>
              </a:ext>
            </a:extLst>
          </p:cNvPr>
          <p:cNvSpPr>
            <a:spLocks noGrp="1"/>
          </p:cNvSpPr>
          <p:nvPr>
            <p:ph type="sldNum" sz="quarter" idx="12"/>
          </p:nvPr>
        </p:nvSpPr>
        <p:spPr/>
        <p:txBody>
          <a:bodyPr/>
          <a:lstStyle/>
          <a:p>
            <a:fld id="{2173EEB2-4707-4E41-8233-D24ACEBD097B}" type="slidenum">
              <a:rPr lang="ru-RU" smtClean="0"/>
              <a:t>‹#›</a:t>
            </a:fld>
            <a:endParaRPr lang="ru-RU"/>
          </a:p>
        </p:txBody>
      </p:sp>
    </p:spTree>
    <p:extLst>
      <p:ext uri="{BB962C8B-B14F-4D97-AF65-F5344CB8AC3E}">
        <p14:creationId xmlns:p14="http://schemas.microsoft.com/office/powerpoint/2010/main" val="37491965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A0B9902-2FA1-4DBA-DDA8-8883A3F763CB}"/>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387E7DA0-0C2C-08DD-881B-B20453E8E3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76AC8323-ADA1-0833-230D-14B9E3E0C5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C111AF46-45F8-772F-D3C6-BAAE411E9463}"/>
              </a:ext>
            </a:extLst>
          </p:cNvPr>
          <p:cNvSpPr>
            <a:spLocks noGrp="1"/>
          </p:cNvSpPr>
          <p:nvPr>
            <p:ph type="dt" sz="half" idx="10"/>
          </p:nvPr>
        </p:nvSpPr>
        <p:spPr/>
        <p:txBody>
          <a:bodyPr/>
          <a:lstStyle/>
          <a:p>
            <a:fld id="{027A9A95-5477-415C-8B43-E3EF86D5EA10}" type="datetimeFigureOut">
              <a:rPr lang="ru-RU" smtClean="0"/>
              <a:t>02.10.2025</a:t>
            </a:fld>
            <a:endParaRPr lang="ru-RU"/>
          </a:p>
        </p:txBody>
      </p:sp>
      <p:sp>
        <p:nvSpPr>
          <p:cNvPr id="6" name="Нижний колонтитул 5">
            <a:extLst>
              <a:ext uri="{FF2B5EF4-FFF2-40B4-BE49-F238E27FC236}">
                <a16:creationId xmlns:a16="http://schemas.microsoft.com/office/drawing/2014/main" id="{685221DC-76E1-7EFD-7983-590AA5421916}"/>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C90625F8-3BE7-9042-E291-7C75D04E36E0}"/>
              </a:ext>
            </a:extLst>
          </p:cNvPr>
          <p:cNvSpPr>
            <a:spLocks noGrp="1"/>
          </p:cNvSpPr>
          <p:nvPr>
            <p:ph type="sldNum" sz="quarter" idx="12"/>
          </p:nvPr>
        </p:nvSpPr>
        <p:spPr/>
        <p:txBody>
          <a:bodyPr/>
          <a:lstStyle/>
          <a:p>
            <a:fld id="{2173EEB2-4707-4E41-8233-D24ACEBD097B}" type="slidenum">
              <a:rPr lang="ru-RU" smtClean="0"/>
              <a:t>‹#›</a:t>
            </a:fld>
            <a:endParaRPr lang="ru-RU"/>
          </a:p>
        </p:txBody>
      </p:sp>
    </p:spTree>
    <p:extLst>
      <p:ext uri="{BB962C8B-B14F-4D97-AF65-F5344CB8AC3E}">
        <p14:creationId xmlns:p14="http://schemas.microsoft.com/office/powerpoint/2010/main" val="3413374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60F141-DE32-53BD-DA8C-09F0B5F88E14}"/>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43C80BB4-0A84-FDFE-F7A2-7168CEF15F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A9515ADA-8694-BE7D-E11E-EBA91AC183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FF4C55EB-FC6C-37A7-76BA-709354ED2D5F}"/>
              </a:ext>
            </a:extLst>
          </p:cNvPr>
          <p:cNvSpPr>
            <a:spLocks noGrp="1"/>
          </p:cNvSpPr>
          <p:nvPr>
            <p:ph type="dt" sz="half" idx="10"/>
          </p:nvPr>
        </p:nvSpPr>
        <p:spPr/>
        <p:txBody>
          <a:bodyPr/>
          <a:lstStyle/>
          <a:p>
            <a:fld id="{027A9A95-5477-415C-8B43-E3EF86D5EA10}" type="datetimeFigureOut">
              <a:rPr lang="ru-RU" smtClean="0"/>
              <a:t>02.10.2025</a:t>
            </a:fld>
            <a:endParaRPr lang="ru-RU"/>
          </a:p>
        </p:txBody>
      </p:sp>
      <p:sp>
        <p:nvSpPr>
          <p:cNvPr id="6" name="Нижний колонтитул 5">
            <a:extLst>
              <a:ext uri="{FF2B5EF4-FFF2-40B4-BE49-F238E27FC236}">
                <a16:creationId xmlns:a16="http://schemas.microsoft.com/office/drawing/2014/main" id="{3D1CE32E-72A2-92D5-5C51-F791A38BDF0E}"/>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95F4BED3-F5D7-9194-C5CB-69B3320F0075}"/>
              </a:ext>
            </a:extLst>
          </p:cNvPr>
          <p:cNvSpPr>
            <a:spLocks noGrp="1"/>
          </p:cNvSpPr>
          <p:nvPr>
            <p:ph type="sldNum" sz="quarter" idx="12"/>
          </p:nvPr>
        </p:nvSpPr>
        <p:spPr/>
        <p:txBody>
          <a:bodyPr/>
          <a:lstStyle/>
          <a:p>
            <a:fld id="{2173EEB2-4707-4E41-8233-D24ACEBD097B}" type="slidenum">
              <a:rPr lang="ru-RU" smtClean="0"/>
              <a:t>‹#›</a:t>
            </a:fld>
            <a:endParaRPr lang="ru-RU"/>
          </a:p>
        </p:txBody>
      </p:sp>
    </p:spTree>
    <p:extLst>
      <p:ext uri="{BB962C8B-B14F-4D97-AF65-F5344CB8AC3E}">
        <p14:creationId xmlns:p14="http://schemas.microsoft.com/office/powerpoint/2010/main" val="13011521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580DD10-F809-40D9-6C5B-E9D491D31A89}"/>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8A5068C8-09BB-BBA9-2513-500770051D3D}"/>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F155FA2-A097-219F-E065-671057C28334}"/>
              </a:ext>
            </a:extLst>
          </p:cNvPr>
          <p:cNvSpPr>
            <a:spLocks noGrp="1"/>
          </p:cNvSpPr>
          <p:nvPr>
            <p:ph type="dt" sz="half" idx="10"/>
          </p:nvPr>
        </p:nvSpPr>
        <p:spPr/>
        <p:txBody>
          <a:bodyPr/>
          <a:lstStyle/>
          <a:p>
            <a:fld id="{027A9A95-5477-415C-8B43-E3EF86D5EA10}" type="datetimeFigureOut">
              <a:rPr lang="ru-RU" smtClean="0"/>
              <a:t>02.10.2025</a:t>
            </a:fld>
            <a:endParaRPr lang="ru-RU"/>
          </a:p>
        </p:txBody>
      </p:sp>
      <p:sp>
        <p:nvSpPr>
          <p:cNvPr id="5" name="Нижний колонтитул 4">
            <a:extLst>
              <a:ext uri="{FF2B5EF4-FFF2-40B4-BE49-F238E27FC236}">
                <a16:creationId xmlns:a16="http://schemas.microsoft.com/office/drawing/2014/main" id="{E6CF9449-9406-C10F-A68C-522E10E63FE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1A1BE740-DCC5-80A3-827F-0B3C027BD9E0}"/>
              </a:ext>
            </a:extLst>
          </p:cNvPr>
          <p:cNvSpPr>
            <a:spLocks noGrp="1"/>
          </p:cNvSpPr>
          <p:nvPr>
            <p:ph type="sldNum" sz="quarter" idx="12"/>
          </p:nvPr>
        </p:nvSpPr>
        <p:spPr/>
        <p:txBody>
          <a:bodyPr/>
          <a:lstStyle/>
          <a:p>
            <a:fld id="{2173EEB2-4707-4E41-8233-D24ACEBD097B}" type="slidenum">
              <a:rPr lang="ru-RU" smtClean="0"/>
              <a:t>‹#›</a:t>
            </a:fld>
            <a:endParaRPr lang="ru-RU"/>
          </a:p>
        </p:txBody>
      </p:sp>
    </p:spTree>
    <p:extLst>
      <p:ext uri="{BB962C8B-B14F-4D97-AF65-F5344CB8AC3E}">
        <p14:creationId xmlns:p14="http://schemas.microsoft.com/office/powerpoint/2010/main" val="15295416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1FCD7EFC-B4CA-7150-7093-512416B6BAD9}"/>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3D3B792A-4644-862D-9B69-5807EA0C9EEA}"/>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08F1E265-8B7F-D3B5-5C49-4081F51F6322}"/>
              </a:ext>
            </a:extLst>
          </p:cNvPr>
          <p:cNvSpPr>
            <a:spLocks noGrp="1"/>
          </p:cNvSpPr>
          <p:nvPr>
            <p:ph type="dt" sz="half" idx="10"/>
          </p:nvPr>
        </p:nvSpPr>
        <p:spPr/>
        <p:txBody>
          <a:bodyPr/>
          <a:lstStyle/>
          <a:p>
            <a:fld id="{027A9A95-5477-415C-8B43-E3EF86D5EA10}" type="datetimeFigureOut">
              <a:rPr lang="ru-RU" smtClean="0"/>
              <a:t>02.10.2025</a:t>
            </a:fld>
            <a:endParaRPr lang="ru-RU"/>
          </a:p>
        </p:txBody>
      </p:sp>
      <p:sp>
        <p:nvSpPr>
          <p:cNvPr id="5" name="Нижний колонтитул 4">
            <a:extLst>
              <a:ext uri="{FF2B5EF4-FFF2-40B4-BE49-F238E27FC236}">
                <a16:creationId xmlns:a16="http://schemas.microsoft.com/office/drawing/2014/main" id="{9427DD82-0AC5-34B1-39A4-3DFA745E55E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67BEF73F-E372-28E2-7275-BA5BFF29CFDB}"/>
              </a:ext>
            </a:extLst>
          </p:cNvPr>
          <p:cNvSpPr>
            <a:spLocks noGrp="1"/>
          </p:cNvSpPr>
          <p:nvPr>
            <p:ph type="sldNum" sz="quarter" idx="12"/>
          </p:nvPr>
        </p:nvSpPr>
        <p:spPr/>
        <p:txBody>
          <a:bodyPr/>
          <a:lstStyle/>
          <a:p>
            <a:fld id="{2173EEB2-4707-4E41-8233-D24ACEBD097B}" type="slidenum">
              <a:rPr lang="ru-RU" smtClean="0"/>
              <a:t>‹#›</a:t>
            </a:fld>
            <a:endParaRPr lang="ru-RU"/>
          </a:p>
        </p:txBody>
      </p:sp>
    </p:spTree>
    <p:extLst>
      <p:ext uri="{BB962C8B-B14F-4D97-AF65-F5344CB8AC3E}">
        <p14:creationId xmlns:p14="http://schemas.microsoft.com/office/powerpoint/2010/main" val="3178212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1369ADD-3C16-3B8F-163D-6DEA08C410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32838A92-6A27-3DA5-DCB6-AF824719A3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BC0A10E-C986-2A70-BBA7-5090DAA819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7A9A95-5477-415C-8B43-E3EF86D5EA10}" type="datetimeFigureOut">
              <a:rPr lang="ru-RU" smtClean="0"/>
              <a:t>02.10.2025</a:t>
            </a:fld>
            <a:endParaRPr lang="ru-RU"/>
          </a:p>
        </p:txBody>
      </p:sp>
      <p:sp>
        <p:nvSpPr>
          <p:cNvPr id="5" name="Нижний колонтитул 4">
            <a:extLst>
              <a:ext uri="{FF2B5EF4-FFF2-40B4-BE49-F238E27FC236}">
                <a16:creationId xmlns:a16="http://schemas.microsoft.com/office/drawing/2014/main" id="{C533A386-220B-52F2-2E8A-E44B54D4EEA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D05D1734-B27F-4BD8-4A8C-B49B62D29E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73EEB2-4707-4E41-8233-D24ACEBD097B}" type="slidenum">
              <a:rPr lang="ru-RU" smtClean="0"/>
              <a:t>‹#›</a:t>
            </a:fld>
            <a:endParaRPr lang="ru-RU"/>
          </a:p>
        </p:txBody>
      </p:sp>
    </p:spTree>
    <p:extLst>
      <p:ext uri="{BB962C8B-B14F-4D97-AF65-F5344CB8AC3E}">
        <p14:creationId xmlns:p14="http://schemas.microsoft.com/office/powerpoint/2010/main" val="18189885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180E040-CA9D-4810-0170-76FD6138404F}"/>
              </a:ext>
            </a:extLst>
          </p:cNvPr>
          <p:cNvSpPr txBox="1"/>
          <p:nvPr/>
        </p:nvSpPr>
        <p:spPr>
          <a:xfrm>
            <a:off x="1491916" y="2274838"/>
            <a:ext cx="8283401" cy="1077218"/>
          </a:xfrm>
          <a:prstGeom prst="rect">
            <a:avLst/>
          </a:prstGeom>
          <a:noFill/>
        </p:spPr>
        <p:txBody>
          <a:bodyPr wrap="square">
            <a:spAutoFit/>
          </a:bodyPr>
          <a:lstStyle/>
          <a:p>
            <a:pPr algn="ctr"/>
            <a:r>
              <a:rPr lang="ru-RU" sz="3200" b="1" dirty="0">
                <a:solidFill>
                  <a:srgbClr val="002060"/>
                </a:solidFill>
                <a:latin typeface="Times New Roman" pitchFamily="18" charset="0"/>
                <a:cs typeface="Times New Roman" pitchFamily="18" charset="0"/>
              </a:rPr>
              <a:t>МЕКТЕПКЕ ДЕЙІНГІ ҰЙЫМДАҒЫ КОНСУЛЬТАЦИЯЛЫҚ ПУНКТ </a:t>
            </a:r>
          </a:p>
        </p:txBody>
      </p:sp>
      <p:sp>
        <p:nvSpPr>
          <p:cNvPr id="3" name="Прямоугольник 2"/>
          <p:cNvSpPr/>
          <p:nvPr/>
        </p:nvSpPr>
        <p:spPr>
          <a:xfrm>
            <a:off x="1949116" y="509284"/>
            <a:ext cx="7560644" cy="1261884"/>
          </a:xfrm>
          <a:prstGeom prst="rect">
            <a:avLst/>
          </a:prstGeom>
        </p:spPr>
        <p:txBody>
          <a:bodyPr wrap="square">
            <a:spAutoFit/>
          </a:bodyPr>
          <a:lstStyle/>
          <a:p>
            <a:pPr algn="ctr"/>
            <a:r>
              <a:rPr lang="ru-RU" sz="4400" b="1" dirty="0">
                <a:solidFill>
                  <a:srgbClr val="002060"/>
                </a:solidFill>
                <a:latin typeface="Times New Roman" pitchFamily="18" charset="0"/>
                <a:cs typeface="Times New Roman" pitchFamily="18" charset="0"/>
              </a:rPr>
              <a:t>Степногорск  </a:t>
            </a:r>
            <a:r>
              <a:rPr lang="ru-RU" sz="4400" b="1" dirty="0" err="1">
                <a:solidFill>
                  <a:srgbClr val="002060"/>
                </a:solidFill>
                <a:latin typeface="Times New Roman" pitchFamily="18" charset="0"/>
                <a:cs typeface="Times New Roman" pitchFamily="18" charset="0"/>
              </a:rPr>
              <a:t>қаласы</a:t>
            </a:r>
            <a:r>
              <a:rPr lang="ru-RU" sz="4400" b="1" dirty="0">
                <a:solidFill>
                  <a:srgbClr val="002060"/>
                </a:solidFill>
                <a:latin typeface="Times New Roman" pitchFamily="18" charset="0"/>
                <a:cs typeface="Times New Roman" pitchFamily="18" charset="0"/>
              </a:rPr>
              <a:t> </a:t>
            </a:r>
          </a:p>
          <a:p>
            <a:pPr algn="ctr"/>
            <a:r>
              <a:rPr lang="ru-RU" sz="3200" b="1" dirty="0">
                <a:solidFill>
                  <a:srgbClr val="002060"/>
                </a:solidFill>
                <a:latin typeface="Times New Roman" pitchFamily="18" charset="0"/>
                <a:cs typeface="Times New Roman" pitchFamily="18" charset="0"/>
              </a:rPr>
              <a:t> </a:t>
            </a:r>
          </a:p>
        </p:txBody>
      </p:sp>
      <p:pic>
        <p:nvPicPr>
          <p:cNvPr id="6" name="Picture 4" descr="https://sun9-80.userapi.com/impf/c637217/v637217009/44992/-B1vasmHsfI.jpg?size=1200x790&amp;quality=96&amp;sign=88a7e1cc148fa8413794a24937f8d265&amp;c_uniq_tag=Jg94szBLALbj4xFHpiDcKzkHS9-KtmXJkV2VFCPpsPc&amp;type=albu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09760" y="446477"/>
            <a:ext cx="1353359" cy="890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64530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EEE22FB-B1D9-6500-1545-C57AE0528CA2}"/>
              </a:ext>
            </a:extLst>
          </p:cNvPr>
          <p:cNvSpPr>
            <a:spLocks noGrp="1"/>
          </p:cNvSpPr>
          <p:nvPr>
            <p:ph type="title"/>
          </p:nvPr>
        </p:nvSpPr>
        <p:spPr>
          <a:xfrm>
            <a:off x="579120" y="283845"/>
            <a:ext cx="9062720" cy="711835"/>
          </a:xfrm>
        </p:spPr>
        <p:style>
          <a:lnRef idx="1">
            <a:schemeClr val="accent5"/>
          </a:lnRef>
          <a:fillRef idx="2">
            <a:schemeClr val="accent5"/>
          </a:fillRef>
          <a:effectRef idx="1">
            <a:schemeClr val="accent5"/>
          </a:effectRef>
          <a:fontRef idx="minor">
            <a:schemeClr val="dk1"/>
          </a:fontRef>
        </p:style>
        <p:txBody>
          <a:bodyPr>
            <a:normAutofit fontScale="90000"/>
          </a:bodyPr>
          <a:lstStyle/>
          <a:p>
            <a:pPr algn="ctr"/>
            <a:br>
              <a:rPr lang="ru-RU" sz="2400" dirty="0">
                <a:latin typeface="Times New Roman" pitchFamily="18" charset="0"/>
                <a:cs typeface="Times New Roman" pitchFamily="18" charset="0"/>
              </a:rPr>
            </a:br>
            <a:r>
              <a:rPr lang="ru-RU" sz="2400" b="1" dirty="0">
                <a:latin typeface="Times New Roman" pitchFamily="18" charset="0"/>
                <a:cs typeface="Times New Roman" pitchFamily="18" charset="0"/>
              </a:rPr>
              <a:t>НОРМАТИВТІК ҚҰҚЫҚТЫҚ АКТІЛЕР</a:t>
            </a:r>
            <a:r>
              <a:rPr lang="ru-RU" sz="2400" dirty="0">
                <a:latin typeface="Times New Roman" pitchFamily="18" charset="0"/>
                <a:cs typeface="Times New Roman" pitchFamily="18" charset="0"/>
              </a:rPr>
              <a:t> </a:t>
            </a:r>
            <a:br>
              <a:rPr lang="ru-RU" sz="2400" dirty="0">
                <a:latin typeface="Times New Roman" pitchFamily="18" charset="0"/>
                <a:cs typeface="Times New Roman" pitchFamily="18" charset="0"/>
              </a:rPr>
            </a:br>
            <a:endParaRPr lang="ru-RU" sz="24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5684807" y="1498558"/>
            <a:ext cx="5055080" cy="4247317"/>
          </a:xfrm>
          <a:prstGeom prst="rect">
            <a:avLst/>
          </a:prstGeom>
        </p:spPr>
        <p:txBody>
          <a:bodyPr wrap="square">
            <a:spAutoFit/>
          </a:bodyPr>
          <a:lstStyle/>
          <a:p>
            <a:pPr algn="ctr"/>
            <a:endParaRPr lang="ru-RU" b="1" dirty="0">
              <a:latin typeface="Times New Roman" pitchFamily="18" charset="0"/>
              <a:cs typeface="Times New Roman" pitchFamily="18" charset="0"/>
            </a:endParaRPr>
          </a:p>
          <a:p>
            <a:pPr algn="ctr"/>
            <a:r>
              <a:rPr lang="ru-RU" b="1" dirty="0">
                <a:solidFill>
                  <a:srgbClr val="002060"/>
                </a:solidFill>
                <a:latin typeface="Times New Roman" pitchFamily="18" charset="0"/>
                <a:cs typeface="Times New Roman" pitchFamily="18" charset="0"/>
              </a:rPr>
              <a:t>ҚАЗАҚСТАН РЕСПУБЛИКАСЫ БІЛІМ ЖӘНЕ ҒЫЛЫМ МИНИСТРЛІГІ</a:t>
            </a:r>
            <a:br>
              <a:rPr lang="ru-RU" b="1" dirty="0">
                <a:solidFill>
                  <a:srgbClr val="002060"/>
                </a:solidFill>
                <a:latin typeface="Times New Roman" pitchFamily="18" charset="0"/>
                <a:cs typeface="Times New Roman" pitchFamily="18" charset="0"/>
              </a:rPr>
            </a:br>
            <a:r>
              <a:rPr lang="ru-RU" b="1" dirty="0">
                <a:solidFill>
                  <a:srgbClr val="002060"/>
                </a:solidFill>
                <a:latin typeface="Times New Roman" pitchFamily="18" charset="0"/>
                <a:cs typeface="Times New Roman" pitchFamily="18" charset="0"/>
              </a:rPr>
              <a:t>БАЛАЛАРДЫ ЕРТЕ ДАМЫТУ ИНСТИТУТЫ</a:t>
            </a:r>
            <a:r>
              <a:rPr lang="ru-RU" dirty="0">
                <a:solidFill>
                  <a:srgbClr val="002060"/>
                </a:solidFill>
                <a:latin typeface="Times New Roman" pitchFamily="18" charset="0"/>
                <a:cs typeface="Times New Roman" pitchFamily="18" charset="0"/>
              </a:rPr>
              <a:t> </a:t>
            </a:r>
            <a:br>
              <a:rPr lang="ru-RU" dirty="0">
                <a:solidFill>
                  <a:srgbClr val="002060"/>
                </a:solidFill>
              </a:rPr>
            </a:br>
            <a:endParaRPr lang="ru-RU" dirty="0">
              <a:solidFill>
                <a:srgbClr val="002060"/>
              </a:solidFill>
              <a:latin typeface="Times New Roman" pitchFamily="18" charset="0"/>
              <a:cs typeface="Times New Roman" pitchFamily="18" charset="0"/>
            </a:endParaRPr>
          </a:p>
          <a:p>
            <a:pPr algn="ctr"/>
            <a:endParaRPr lang="ru-RU" dirty="0">
              <a:latin typeface="Times New Roman" pitchFamily="18" charset="0"/>
              <a:cs typeface="Times New Roman" pitchFamily="18" charset="0"/>
            </a:endParaRPr>
          </a:p>
          <a:p>
            <a:pPr algn="ctr"/>
            <a:r>
              <a:rPr lang="ru-RU" b="1" dirty="0">
                <a:solidFill>
                  <a:srgbClr val="002060"/>
                </a:solidFill>
                <a:latin typeface="Times New Roman" pitchFamily="18" charset="0"/>
                <a:cs typeface="Times New Roman" pitchFamily="18" charset="0"/>
              </a:rPr>
              <a:t>МЕКТЕПКЕ ДЕЙІНГІ ТӘРБИЕМЕН ЖӘНЕ ОҚЫТУМЕН ҚАМТЫЛМАҒАН </a:t>
            </a:r>
          </a:p>
          <a:p>
            <a:pPr algn="ctr"/>
            <a:r>
              <a:rPr lang="ru-RU" b="1" dirty="0">
                <a:solidFill>
                  <a:srgbClr val="002060"/>
                </a:solidFill>
                <a:latin typeface="Times New Roman" pitchFamily="18" charset="0"/>
                <a:cs typeface="Times New Roman" pitchFamily="18" charset="0"/>
              </a:rPr>
              <a:t>БАЛАЛАРДЫҢ АТА-АНАЛАРЫМЕН ЖҰМЫСТЫ ҰЙЫМДАСТЫРУ </a:t>
            </a:r>
          </a:p>
          <a:p>
            <a:pPr algn="ctr"/>
            <a:r>
              <a:rPr lang="ru-RU" b="1" dirty="0">
                <a:solidFill>
                  <a:srgbClr val="002060"/>
                </a:solidFill>
                <a:latin typeface="Times New Roman" pitchFamily="18" charset="0"/>
                <a:cs typeface="Times New Roman" pitchFamily="18" charset="0"/>
              </a:rPr>
              <a:t>БОЙЫНША КОНСУЛЬТАЦИЯЛЫҚ ПУНКТТЕРГЕ </a:t>
            </a:r>
          </a:p>
          <a:p>
            <a:pPr algn="ctr"/>
            <a:r>
              <a:rPr lang="ru-RU" b="1" dirty="0">
                <a:solidFill>
                  <a:srgbClr val="002060"/>
                </a:solidFill>
                <a:latin typeface="Times New Roman" pitchFamily="18" charset="0"/>
                <a:cs typeface="Times New Roman" pitchFamily="18" charset="0"/>
              </a:rPr>
              <a:t>АРНАЛҒАН НҰСҚАУЛЫҚТАР </a:t>
            </a:r>
          </a:p>
          <a:p>
            <a:pPr algn="ctr"/>
            <a:endParaRPr lang="kk-KZ" b="1" dirty="0">
              <a:solidFill>
                <a:srgbClr val="002060"/>
              </a:solidFill>
              <a:latin typeface="Times New Roman" pitchFamily="18" charset="0"/>
              <a:cs typeface="Times New Roman" pitchFamily="18" charset="0"/>
            </a:endParaRPr>
          </a:p>
        </p:txBody>
      </p:sp>
      <p:pic>
        <p:nvPicPr>
          <p:cNvPr id="9" name="Рисунок 8">
            <a:extLst>
              <a:ext uri="{FF2B5EF4-FFF2-40B4-BE49-F238E27FC236}">
                <a16:creationId xmlns:a16="http://schemas.microsoft.com/office/drawing/2014/main" id="{A3BF6427-653A-CF36-D4EC-A8829DFD99A5}"/>
              </a:ext>
            </a:extLst>
          </p:cNvPr>
          <p:cNvPicPr>
            <a:picLocks noChangeAspect="1"/>
          </p:cNvPicPr>
          <p:nvPr/>
        </p:nvPicPr>
        <p:blipFill rotWithShape="1">
          <a:blip r:embed="rId2"/>
          <a:srcRect b="12713"/>
          <a:stretch/>
        </p:blipFill>
        <p:spPr>
          <a:xfrm>
            <a:off x="1625366" y="1783435"/>
            <a:ext cx="3990430" cy="3954560"/>
          </a:xfrm>
          <a:prstGeom prst="rect">
            <a:avLst/>
          </a:prstGeom>
        </p:spPr>
      </p:pic>
      <p:pic>
        <p:nvPicPr>
          <p:cNvPr id="7" name="Picture 2" descr="https://phonoteka.org/uploads/posts/2021-05/1621702230_14-phonoteka_org-p-fon-s-vosklitsatelnimi-znakami-25.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75515" y="1342685"/>
            <a:ext cx="1490132" cy="14901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08427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EEE22FB-B1D9-6500-1545-C57AE0528CA2}"/>
              </a:ext>
            </a:extLst>
          </p:cNvPr>
          <p:cNvSpPr>
            <a:spLocks noGrp="1"/>
          </p:cNvSpPr>
          <p:nvPr>
            <p:ph type="title"/>
          </p:nvPr>
        </p:nvSpPr>
        <p:spPr>
          <a:xfrm>
            <a:off x="579120" y="283845"/>
            <a:ext cx="9062720" cy="711835"/>
          </a:xfrm>
        </p:spPr>
        <p:style>
          <a:lnRef idx="1">
            <a:schemeClr val="accent5"/>
          </a:lnRef>
          <a:fillRef idx="2">
            <a:schemeClr val="accent5"/>
          </a:fillRef>
          <a:effectRef idx="1">
            <a:schemeClr val="accent5"/>
          </a:effectRef>
          <a:fontRef idx="minor">
            <a:schemeClr val="dk1"/>
          </a:fontRef>
        </p:style>
        <p:txBody>
          <a:bodyPr>
            <a:normAutofit/>
          </a:bodyPr>
          <a:lstStyle/>
          <a:p>
            <a:pPr algn="ctr"/>
            <a:r>
              <a:rPr lang="ru-RU" sz="1800" b="1" dirty="0">
                <a:solidFill>
                  <a:srgbClr val="002060"/>
                </a:solidFill>
                <a:latin typeface="Times New Roman" panose="02020603050405020304" pitchFamily="18" charset="0"/>
                <a:cs typeface="Times New Roman" panose="02020603050405020304" pitchFamily="18" charset="0"/>
              </a:rPr>
              <a:t>КОНСУЛЬТАЦИЯЛЫҚ ПУНКТ ҚЫЗМЕТІНІҢ МАҚСАТТАРЫ МЕН МІНДЕТТЕРІ</a:t>
            </a:r>
          </a:p>
        </p:txBody>
      </p:sp>
      <p:sp>
        <p:nvSpPr>
          <p:cNvPr id="3" name="Объект 2">
            <a:extLst>
              <a:ext uri="{FF2B5EF4-FFF2-40B4-BE49-F238E27FC236}">
                <a16:creationId xmlns:a16="http://schemas.microsoft.com/office/drawing/2014/main" id="{0586A9D0-FA51-3AF5-0FCC-D68809B363CC}"/>
              </a:ext>
            </a:extLst>
          </p:cNvPr>
          <p:cNvSpPr>
            <a:spLocks noGrp="1"/>
          </p:cNvSpPr>
          <p:nvPr>
            <p:ph idx="1"/>
          </p:nvPr>
        </p:nvSpPr>
        <p:spPr>
          <a:xfrm>
            <a:off x="579120" y="1174488"/>
            <a:ext cx="10759440" cy="989967"/>
          </a:xfrm>
        </p:spPr>
        <p:txBody>
          <a:bodyPr>
            <a:normAutofit lnSpcReduction="10000"/>
          </a:bodyPr>
          <a:lstStyle/>
          <a:p>
            <a:pPr marL="0" indent="0">
              <a:buNone/>
            </a:pPr>
            <a:r>
              <a:rPr lang="ru-RU" sz="2000" b="1" u="sng" dirty="0" err="1">
                <a:solidFill>
                  <a:schemeClr val="accent1">
                    <a:lumMod val="50000"/>
                  </a:schemeClr>
                </a:solidFill>
                <a:latin typeface="Times New Roman" panose="02020603050405020304" pitchFamily="18" charset="0"/>
                <a:cs typeface="Times New Roman" panose="02020603050405020304" pitchFamily="18" charset="0"/>
              </a:rPr>
              <a:t>Мақсаты</a:t>
            </a:r>
            <a:r>
              <a:rPr lang="ru-RU" sz="2000" b="1" u="sng" dirty="0">
                <a:solidFill>
                  <a:schemeClr val="accent1">
                    <a:lumMod val="50000"/>
                  </a:schemeClr>
                </a:solidFill>
                <a:latin typeface="Times New Roman" panose="02020603050405020304" pitchFamily="18" charset="0"/>
                <a:cs typeface="Times New Roman" panose="02020603050405020304" pitchFamily="18" charset="0"/>
              </a:rPr>
              <a:t>: </a:t>
            </a:r>
          </a:p>
          <a:p>
            <a:pPr marL="0" indent="0">
              <a:buNone/>
            </a:pPr>
            <a:r>
              <a:rPr lang="ru-RU" sz="2000" dirty="0" err="1">
                <a:solidFill>
                  <a:schemeClr val="accent1">
                    <a:lumMod val="50000"/>
                  </a:schemeClr>
                </a:solidFill>
                <a:latin typeface="Times New Roman" panose="02020603050405020304" pitchFamily="18" charset="0"/>
                <a:cs typeface="Times New Roman" panose="02020603050405020304" pitchFamily="18" charset="0"/>
              </a:rPr>
              <a:t>мектеп</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жасына</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дейінгі</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балаларды</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үйде</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тәрбиелеп</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отырған</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отбасыларға</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консультациялық</a:t>
            </a:r>
            <a:r>
              <a:rPr lang="ru-RU" sz="2000" dirty="0">
                <a:solidFill>
                  <a:schemeClr val="accent1">
                    <a:lumMod val="50000"/>
                  </a:schemeClr>
                </a:solidFill>
                <a:latin typeface="Times New Roman" panose="02020603050405020304" pitchFamily="18" charset="0"/>
                <a:cs typeface="Times New Roman" panose="02020603050405020304" pitchFamily="18" charset="0"/>
              </a:rPr>
              <a:t> және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әдістемелік</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көмек</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көрсету</a:t>
            </a:r>
            <a:r>
              <a:rPr lang="ru-RU" sz="2000" dirty="0">
                <a:solidFill>
                  <a:schemeClr val="accent1">
                    <a:lumMod val="50000"/>
                  </a:schemeClr>
                </a:solidFill>
                <a:latin typeface="Times New Roman" panose="02020603050405020304" pitchFamily="18" charset="0"/>
                <a:cs typeface="Times New Roman" panose="02020603050405020304" pitchFamily="18" charset="0"/>
              </a:rPr>
              <a:t>.</a:t>
            </a:r>
          </a:p>
        </p:txBody>
      </p:sp>
      <p:sp>
        <p:nvSpPr>
          <p:cNvPr id="5" name="TextBox 4">
            <a:extLst>
              <a:ext uri="{FF2B5EF4-FFF2-40B4-BE49-F238E27FC236}">
                <a16:creationId xmlns:a16="http://schemas.microsoft.com/office/drawing/2014/main" id="{FF0540CF-535B-828A-B5DB-A4E616BAFC32}"/>
              </a:ext>
            </a:extLst>
          </p:cNvPr>
          <p:cNvSpPr txBox="1"/>
          <p:nvPr/>
        </p:nvSpPr>
        <p:spPr>
          <a:xfrm>
            <a:off x="579120" y="2153483"/>
            <a:ext cx="11196320" cy="440120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ru-RU" sz="2000" b="1" u="sng" dirty="0" err="1">
                <a:solidFill>
                  <a:schemeClr val="accent1">
                    <a:lumMod val="50000"/>
                  </a:schemeClr>
                </a:solidFill>
                <a:latin typeface="Times New Roman" panose="02020603050405020304" pitchFamily="18" charset="0"/>
                <a:cs typeface="Times New Roman" panose="02020603050405020304" pitchFamily="18" charset="0"/>
              </a:rPr>
              <a:t>Негізгі</a:t>
            </a:r>
            <a:r>
              <a:rPr lang="ru-RU" sz="2000" b="1" u="sng" dirty="0">
                <a:solidFill>
                  <a:schemeClr val="accent1">
                    <a:lumMod val="50000"/>
                  </a:schemeClr>
                </a:solidFill>
                <a:latin typeface="Times New Roman" panose="02020603050405020304" pitchFamily="18" charset="0"/>
                <a:cs typeface="Times New Roman" panose="02020603050405020304" pitchFamily="18" charset="0"/>
              </a:rPr>
              <a:t> </a:t>
            </a:r>
            <a:r>
              <a:rPr lang="ru-RU" sz="2000" b="1" u="sng" dirty="0" err="1">
                <a:solidFill>
                  <a:schemeClr val="accent1">
                    <a:lumMod val="50000"/>
                  </a:schemeClr>
                </a:solidFill>
                <a:latin typeface="Times New Roman" panose="02020603050405020304" pitchFamily="18" charset="0"/>
                <a:cs typeface="Times New Roman" panose="02020603050405020304" pitchFamily="18" charset="0"/>
              </a:rPr>
              <a:t>міндеттері</a:t>
            </a:r>
            <a:r>
              <a:rPr lang="ru-RU" sz="2000" b="1" u="sng" dirty="0">
                <a:solidFill>
                  <a:schemeClr val="accent1">
                    <a:lumMod val="50000"/>
                  </a:schemeClr>
                </a:solidFill>
                <a:latin typeface="Times New Roman" panose="02020603050405020304" pitchFamily="18" charset="0"/>
                <a:cs typeface="Times New Roman" panose="02020603050405020304" pitchFamily="18" charset="0"/>
              </a:rPr>
              <a:t>:</a:t>
            </a:r>
          </a:p>
          <a:p>
            <a:pPr marL="342900" indent="-342900">
              <a:buFont typeface="Arial" panose="020B0604020202020204" pitchFamily="34" charset="0"/>
              <a:buChar char="•"/>
            </a:pP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мектеп</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жасына</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дейінгі</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баланың</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жан-жақты</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дамуы</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мәселелері</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бойынша</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ата-аналарға</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заңды</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өкілдерге</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әдістемелік</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көмек</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көрсету</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мектеп</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жасына</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дейінгі</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балаларды</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әлеуметтендіруге</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ықпал</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ету</a:t>
            </a:r>
            <a:r>
              <a:rPr lang="ru-RU" sz="2000" dirty="0">
                <a:solidFill>
                  <a:schemeClr val="accent1">
                    <a:lumMod val="50000"/>
                  </a:schemeClr>
                </a:solidFill>
                <a:latin typeface="Times New Roman" panose="02020603050405020304" pitchFamily="18" charset="0"/>
                <a:cs typeface="Times New Roman" panose="02020603050405020304" pitchFamily="18" charset="0"/>
              </a:rPr>
              <a:t>;</a:t>
            </a:r>
          </a:p>
          <a:p>
            <a:pPr marL="342900" indent="-342900">
              <a:buFont typeface="Arial" panose="020B0604020202020204" pitchFamily="34" charset="0"/>
              <a:buChar char="•"/>
            </a:pPr>
            <a:r>
              <a:rPr lang="ru-RU" sz="2000" dirty="0" err="1">
                <a:solidFill>
                  <a:schemeClr val="accent1">
                    <a:lumMod val="50000"/>
                  </a:schemeClr>
                </a:solidFill>
                <a:latin typeface="Times New Roman" panose="02020603050405020304" pitchFamily="18" charset="0"/>
                <a:cs typeface="Times New Roman" panose="02020603050405020304" pitchFamily="18" charset="0"/>
              </a:rPr>
              <a:t>ата-аналарға</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заңды</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өкілдерге</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бір</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жастан</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бастап</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бірінші</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сыныпқа</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қабылданғанға</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дейін</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балаларды</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тәрбиелеу</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оқыту</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мәселелері</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бойынша</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консультациялық</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көмек</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көрсету</a:t>
            </a:r>
            <a:r>
              <a:rPr lang="ru-RU" sz="2000" dirty="0">
                <a:solidFill>
                  <a:schemeClr val="accent1">
                    <a:lumMod val="50000"/>
                  </a:schemeClr>
                </a:solidFill>
                <a:latin typeface="Times New Roman" panose="02020603050405020304" pitchFamily="18" charset="0"/>
                <a:cs typeface="Times New Roman" panose="02020603050405020304" pitchFamily="18" charset="0"/>
              </a:rPr>
              <a:t>;</a:t>
            </a:r>
          </a:p>
          <a:p>
            <a:pPr marL="342900" indent="-342900">
              <a:buFont typeface="Arial" panose="020B0604020202020204" pitchFamily="34" charset="0"/>
              <a:buChar char="•"/>
            </a:pP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ата-аналарға</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заңды</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өкілдерге</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диагностикалық</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көмек</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көрсету</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мектеп</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жасына</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балалардың</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дамуындағы</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мәселелерді</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анықтау</a:t>
            </a:r>
            <a:r>
              <a:rPr lang="ru-RU" sz="2000" dirty="0">
                <a:solidFill>
                  <a:schemeClr val="accent1">
                    <a:lumMod val="50000"/>
                  </a:schemeClr>
                </a:solidFill>
                <a:latin typeface="Times New Roman" panose="02020603050405020304" pitchFamily="18" charset="0"/>
                <a:cs typeface="Times New Roman" panose="02020603050405020304" pitchFamily="18" charset="0"/>
              </a:rPr>
              <a:t> және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диагностикалау</a:t>
            </a:r>
            <a:r>
              <a:rPr lang="ru-RU" sz="2000" dirty="0">
                <a:solidFill>
                  <a:schemeClr val="accent1">
                    <a:lumMod val="50000"/>
                  </a:schemeClr>
                </a:solidFill>
                <a:latin typeface="Times New Roman" panose="02020603050405020304" pitchFamily="18" charset="0"/>
                <a:cs typeface="Times New Roman" panose="02020603050405020304" pitchFamily="18" charset="0"/>
              </a:rPr>
              <a:t>;</a:t>
            </a:r>
          </a:p>
          <a:p>
            <a:pPr marL="342900" indent="-342900">
              <a:buFont typeface="Arial" panose="020B0604020202020204" pitchFamily="34" charset="0"/>
              <a:buChar char="•"/>
            </a:pPr>
            <a:r>
              <a:rPr lang="ru-RU" sz="2000" dirty="0" err="1">
                <a:solidFill>
                  <a:schemeClr val="accent1">
                    <a:lumMod val="50000"/>
                  </a:schemeClr>
                </a:solidFill>
                <a:latin typeface="Times New Roman" panose="02020603050405020304" pitchFamily="18" charset="0"/>
                <a:cs typeface="Times New Roman" panose="02020603050405020304" pitchFamily="18" charset="0"/>
              </a:rPr>
              <a:t>мектеп</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жасына</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дейінгі</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балалардың</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дене</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бітімі</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психологиялық</a:t>
            </a:r>
            <a:r>
              <a:rPr lang="ru-RU" sz="2000" dirty="0">
                <a:solidFill>
                  <a:schemeClr val="accent1">
                    <a:lumMod val="50000"/>
                  </a:schemeClr>
                </a:solidFill>
                <a:latin typeface="Times New Roman" panose="02020603050405020304" pitchFamily="18" charset="0"/>
                <a:cs typeface="Times New Roman" panose="02020603050405020304" pitchFamily="18" charset="0"/>
              </a:rPr>
              <a:t> және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әлеуметтік</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дамуындағы</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әртүрлі</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ауытқулардың</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алдын</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алу</a:t>
            </a:r>
            <a:r>
              <a:rPr lang="ru-RU" sz="2000" dirty="0">
                <a:solidFill>
                  <a:schemeClr val="accent1">
                    <a:lumMod val="50000"/>
                  </a:schemeClr>
                </a:solidFill>
                <a:latin typeface="Times New Roman" panose="02020603050405020304" pitchFamily="18" charset="0"/>
                <a:cs typeface="Times New Roman" panose="02020603050405020304" pitchFamily="18" charset="0"/>
              </a:rPr>
              <a:t>;</a:t>
            </a:r>
          </a:p>
          <a:p>
            <a:pPr marL="342900" indent="-342900">
              <a:buFont typeface="Arial" panose="020B0604020202020204" pitchFamily="34" charset="0"/>
              <a:buChar char="•"/>
            </a:pP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мектеп</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жасына</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дейінгі</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балаларды</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үйде</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тәрбиелеп</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отырған</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ата-аналарға</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заңды</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өкілдерге</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ақпараттық</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қолдау</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көрсету</a:t>
            </a:r>
            <a:r>
              <a:rPr lang="ru-RU" sz="2000" dirty="0">
                <a:solidFill>
                  <a:schemeClr val="accent1">
                    <a:lumMod val="50000"/>
                  </a:schemeClr>
                </a:solidFill>
                <a:latin typeface="Times New Roman" panose="02020603050405020304" pitchFamily="18" charset="0"/>
                <a:cs typeface="Times New Roman" panose="02020603050405020304" pitchFamily="18" charset="0"/>
              </a:rPr>
              <a:t>;</a:t>
            </a:r>
          </a:p>
          <a:p>
            <a:pPr marL="342900" indent="-342900">
              <a:buFont typeface="Arial" panose="020B0604020202020204" pitchFamily="34" charset="0"/>
              <a:buChar char="•"/>
            </a:pPr>
            <a:r>
              <a:rPr lang="ru-RU" sz="2000" dirty="0" err="1">
                <a:solidFill>
                  <a:schemeClr val="accent1">
                    <a:lumMod val="50000"/>
                  </a:schemeClr>
                </a:solidFill>
                <a:latin typeface="Times New Roman" panose="02020603050405020304" pitchFamily="18" charset="0"/>
                <a:cs typeface="Times New Roman" panose="02020603050405020304" pitchFamily="18" charset="0"/>
              </a:rPr>
              <a:t>тәрбиеленушінің</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толыққанды</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дамуын</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қамтамасыз</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ету</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үшін</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отбасымен</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тығыз</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ынтымақтастық</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орнату</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болып</a:t>
            </a:r>
            <a:r>
              <a:rPr lang="ru-RU" sz="2000" dirty="0">
                <a:solidFill>
                  <a:schemeClr val="accent1">
                    <a:lumMod val="50000"/>
                  </a:schemeClr>
                </a:solidFill>
                <a:latin typeface="Times New Roman" panose="02020603050405020304" pitchFamily="18" charset="0"/>
                <a:cs typeface="Times New Roman" panose="02020603050405020304" pitchFamily="18" charset="0"/>
              </a:rPr>
              <a:t> </a:t>
            </a:r>
            <a:r>
              <a:rPr lang="ru-RU" sz="2000" dirty="0" err="1">
                <a:solidFill>
                  <a:schemeClr val="accent1">
                    <a:lumMod val="50000"/>
                  </a:schemeClr>
                </a:solidFill>
                <a:latin typeface="Times New Roman" panose="02020603050405020304" pitchFamily="18" charset="0"/>
                <a:cs typeface="Times New Roman" panose="02020603050405020304" pitchFamily="18" charset="0"/>
              </a:rPr>
              <a:t>табылады</a:t>
            </a:r>
            <a:r>
              <a:rPr lang="ru-RU" sz="2000" dirty="0">
                <a:solidFill>
                  <a:schemeClr val="accent1">
                    <a:lumMod val="50000"/>
                  </a:schemeClr>
                </a:solidFill>
                <a:latin typeface="Times New Roman" panose="02020603050405020304" pitchFamily="18" charset="0"/>
                <a:cs typeface="Times New Roman" panose="02020603050405020304" pitchFamily="18" charset="0"/>
              </a:rPr>
              <a:t>.</a:t>
            </a:r>
          </a:p>
        </p:txBody>
      </p:sp>
      <p:pic>
        <p:nvPicPr>
          <p:cNvPr id="6" name="Рисунок 5">
            <a:extLst>
              <a:ext uri="{FF2B5EF4-FFF2-40B4-BE49-F238E27FC236}">
                <a16:creationId xmlns:a16="http://schemas.microsoft.com/office/drawing/2014/main" id="{4178C27E-C5A4-A2A5-DB24-9873FF23F8F7}"/>
              </a:ext>
            </a:extLst>
          </p:cNvPr>
          <p:cNvPicPr>
            <a:picLocks noChangeAspect="1"/>
          </p:cNvPicPr>
          <p:nvPr/>
        </p:nvPicPr>
        <p:blipFill>
          <a:blip r:embed="rId2"/>
          <a:stretch>
            <a:fillRect/>
          </a:stretch>
        </p:blipFill>
        <p:spPr>
          <a:xfrm>
            <a:off x="10031243" y="0"/>
            <a:ext cx="1937237" cy="1585554"/>
          </a:xfrm>
          <a:prstGeom prst="rect">
            <a:avLst/>
          </a:prstGeom>
        </p:spPr>
      </p:pic>
    </p:spTree>
    <p:extLst>
      <p:ext uri="{BB962C8B-B14F-4D97-AF65-F5344CB8AC3E}">
        <p14:creationId xmlns:p14="http://schemas.microsoft.com/office/powerpoint/2010/main" val="1405139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Рисунок 14">
            <a:extLst>
              <a:ext uri="{FF2B5EF4-FFF2-40B4-BE49-F238E27FC236}">
                <a16:creationId xmlns:a16="http://schemas.microsoft.com/office/drawing/2014/main" id="{236FD9BB-BF22-6781-42D1-2F25C174947A}"/>
              </a:ext>
            </a:extLst>
          </p:cNvPr>
          <p:cNvPicPr>
            <a:picLocks noChangeAspect="1"/>
          </p:cNvPicPr>
          <p:nvPr/>
        </p:nvPicPr>
        <p:blipFill>
          <a:blip r:embed="rId2"/>
          <a:stretch>
            <a:fillRect/>
          </a:stretch>
        </p:blipFill>
        <p:spPr>
          <a:xfrm>
            <a:off x="452334" y="2202163"/>
            <a:ext cx="2297502" cy="3048000"/>
          </a:xfrm>
          <a:prstGeom prst="rect">
            <a:avLst/>
          </a:prstGeom>
        </p:spPr>
      </p:pic>
      <p:sp>
        <p:nvSpPr>
          <p:cNvPr id="2" name="Заголовок 1">
            <a:extLst>
              <a:ext uri="{FF2B5EF4-FFF2-40B4-BE49-F238E27FC236}">
                <a16:creationId xmlns:a16="http://schemas.microsoft.com/office/drawing/2014/main" id="{E8AB270C-DFF3-7D3E-4EB3-85DF422F80D7}"/>
              </a:ext>
            </a:extLst>
          </p:cNvPr>
          <p:cNvSpPr>
            <a:spLocks noGrp="1"/>
          </p:cNvSpPr>
          <p:nvPr>
            <p:ph type="title"/>
          </p:nvPr>
        </p:nvSpPr>
        <p:spPr>
          <a:xfrm>
            <a:off x="1300480" y="507365"/>
            <a:ext cx="9121140" cy="498475"/>
          </a:xfrm>
        </p:spPr>
        <p:style>
          <a:lnRef idx="1">
            <a:schemeClr val="accent5"/>
          </a:lnRef>
          <a:fillRef idx="2">
            <a:schemeClr val="accent5"/>
          </a:fillRef>
          <a:effectRef idx="1">
            <a:schemeClr val="accent5"/>
          </a:effectRef>
          <a:fontRef idx="minor">
            <a:schemeClr val="dk1"/>
          </a:fontRef>
        </p:style>
        <p:txBody>
          <a:bodyPr>
            <a:normAutofit/>
          </a:bodyPr>
          <a:lstStyle/>
          <a:p>
            <a:pPr algn="ctr"/>
            <a:r>
              <a:rPr lang="ru-RU" sz="2000" dirty="0">
                <a:solidFill>
                  <a:srgbClr val="002060"/>
                </a:solidFill>
                <a:latin typeface="Times New Roman" panose="02020603050405020304" pitchFamily="18" charset="0"/>
                <a:cs typeface="Times New Roman" panose="02020603050405020304" pitchFamily="18" charset="0"/>
              </a:rPr>
              <a:t>КОНСУЛЬТАЦИЯЛЫҚ ПУНКТТІҢ ҚЫЗМЕТІН ҰЙЫМДАСТЫРУ</a:t>
            </a:r>
          </a:p>
        </p:txBody>
      </p:sp>
      <p:sp>
        <p:nvSpPr>
          <p:cNvPr id="9" name="Выноска: стрелка вправо 8">
            <a:extLst>
              <a:ext uri="{FF2B5EF4-FFF2-40B4-BE49-F238E27FC236}">
                <a16:creationId xmlns:a16="http://schemas.microsoft.com/office/drawing/2014/main" id="{8B3F846A-523C-D38F-2DFA-C8116EC95A09}"/>
              </a:ext>
            </a:extLst>
          </p:cNvPr>
          <p:cNvSpPr/>
          <p:nvPr/>
        </p:nvSpPr>
        <p:spPr>
          <a:xfrm rot="5400000">
            <a:off x="5506116" y="-1772692"/>
            <a:ext cx="1297387" cy="7406643"/>
          </a:xfrm>
          <a:prstGeom prst="rightArrow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скругленные углы 10">
            <a:extLst>
              <a:ext uri="{FF2B5EF4-FFF2-40B4-BE49-F238E27FC236}">
                <a16:creationId xmlns:a16="http://schemas.microsoft.com/office/drawing/2014/main" id="{09ADA459-6727-F799-9D87-FBE1B4842B59}"/>
              </a:ext>
            </a:extLst>
          </p:cNvPr>
          <p:cNvSpPr/>
          <p:nvPr/>
        </p:nvSpPr>
        <p:spPr>
          <a:xfrm>
            <a:off x="2849099" y="1352112"/>
            <a:ext cx="6766560" cy="60876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kk-KZ" sz="2000" dirty="0">
                <a:solidFill>
                  <a:srgbClr val="002060"/>
                </a:solidFill>
                <a:latin typeface="Times New Roman" panose="02020603050405020304" pitchFamily="18" charset="0"/>
                <a:cs typeface="Times New Roman" panose="02020603050405020304" pitchFamily="18" charset="0"/>
              </a:rPr>
              <a:t>ДИАГНОСТИКАЛЫҚ КӨМЕК БЕРУ </a:t>
            </a:r>
            <a:endParaRPr lang="ru-RU" sz="2000" dirty="0">
              <a:solidFill>
                <a:srgbClr val="002060"/>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2849099" y="2677108"/>
            <a:ext cx="7877516" cy="2677656"/>
          </a:xfrm>
          <a:prstGeom prst="rect">
            <a:avLst/>
          </a:prstGeom>
        </p:spPr>
        <p:txBody>
          <a:bodyPr wrap="square">
            <a:spAutoFit/>
          </a:bodyPr>
          <a:lstStyle/>
          <a:p>
            <a:pPr algn="just">
              <a:lnSpc>
                <a:spcPct val="100000"/>
              </a:lnSpc>
              <a:buFont typeface="Wingdings" pitchFamily="2" charset="2"/>
              <a:buChar char="§"/>
            </a:pPr>
            <a:r>
              <a:rPr lang="ru-RU" sz="2400" dirty="0" err="1">
                <a:solidFill>
                  <a:schemeClr val="accent1">
                    <a:lumMod val="50000"/>
                  </a:schemeClr>
                </a:solidFill>
                <a:latin typeface="Times New Roman" panose="02020603050405020304" pitchFamily="18" charset="0"/>
                <a:cs typeface="Times New Roman" panose="02020603050405020304" pitchFamily="18" charset="0"/>
              </a:rPr>
              <a:t>баланы</a:t>
            </a: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психологиялық-педагогикалық</a:t>
            </a: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зерделеу</a:t>
            </a:r>
            <a:r>
              <a:rPr lang="ru-RU" sz="2400" dirty="0">
                <a:solidFill>
                  <a:schemeClr val="accent1">
                    <a:lumMod val="50000"/>
                  </a:schemeClr>
                </a:solidFill>
                <a:latin typeface="Times New Roman" panose="02020603050405020304" pitchFamily="18" charset="0"/>
                <a:cs typeface="Times New Roman" panose="02020603050405020304" pitchFamily="18" charset="0"/>
              </a:rPr>
              <a:t>;</a:t>
            </a:r>
          </a:p>
          <a:p>
            <a:pPr algn="just">
              <a:lnSpc>
                <a:spcPct val="100000"/>
              </a:lnSpc>
              <a:buFont typeface="Wingdings" pitchFamily="2" charset="2"/>
              <a:buChar char="§"/>
            </a:pPr>
            <a:r>
              <a:rPr lang="ru-RU" sz="2400" dirty="0">
                <a:solidFill>
                  <a:schemeClr val="accent1">
                    <a:lumMod val="50000"/>
                  </a:schemeClr>
                </a:solidFill>
                <a:latin typeface="Times New Roman" panose="02020603050405020304" pitchFamily="18" charset="0"/>
                <a:cs typeface="Times New Roman" panose="02020603050405020304" pitchFamily="18" charset="0"/>
              </a:rPr>
              <a:t> бала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тұлғасының</a:t>
            </a: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жеке</a:t>
            </a: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ерекшеліктері</a:t>
            </a:r>
            <a:r>
              <a:rPr lang="ru-RU" sz="2400" dirty="0">
                <a:solidFill>
                  <a:schemeClr val="accent1">
                    <a:lumMod val="50000"/>
                  </a:schemeClr>
                </a:solidFill>
                <a:latin typeface="Times New Roman" panose="02020603050405020304" pitchFamily="18" charset="0"/>
                <a:cs typeface="Times New Roman" panose="02020603050405020304" pitchFamily="18" charset="0"/>
              </a:rPr>
              <a:t> мен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бейімділігін</a:t>
            </a: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оның</a:t>
            </a: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әлеуетті</a:t>
            </a: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мүмкіндіктерін</a:t>
            </a: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айқындау</a:t>
            </a:r>
            <a:r>
              <a:rPr lang="ru-RU" sz="2400" dirty="0">
                <a:solidFill>
                  <a:schemeClr val="accent1">
                    <a:lumMod val="50000"/>
                  </a:schemeClr>
                </a:solidFill>
                <a:latin typeface="Times New Roman" panose="02020603050405020304" pitchFamily="18" charset="0"/>
                <a:cs typeface="Times New Roman" panose="02020603050405020304" pitchFamily="18" charset="0"/>
              </a:rPr>
              <a:t>;</a:t>
            </a:r>
          </a:p>
          <a:p>
            <a:pPr algn="just">
              <a:lnSpc>
                <a:spcPct val="100000"/>
              </a:lnSpc>
              <a:buFont typeface="Wingdings" pitchFamily="2" charset="2"/>
              <a:buChar char="§"/>
            </a:pP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сонымен</a:t>
            </a: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қатар</a:t>
            </a: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дамуындағы</a:t>
            </a: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әлеуметтік</a:t>
            </a: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бейімделуіндегі</a:t>
            </a: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бұзушылықтардың</a:t>
            </a: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себептері</a:t>
            </a:r>
            <a:r>
              <a:rPr lang="ru-RU" sz="2400" dirty="0">
                <a:solidFill>
                  <a:schemeClr val="accent1">
                    <a:lumMod val="50000"/>
                  </a:schemeClr>
                </a:solidFill>
                <a:latin typeface="Times New Roman" panose="02020603050405020304" pitchFamily="18" charset="0"/>
                <a:cs typeface="Times New Roman" panose="02020603050405020304" pitchFamily="18" charset="0"/>
              </a:rPr>
              <a:t> мен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тетіктерін</a:t>
            </a: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анықтау</a:t>
            </a:r>
            <a:r>
              <a:rPr lang="ru-RU" sz="2400" dirty="0">
                <a:solidFill>
                  <a:schemeClr val="accent1">
                    <a:lumMod val="50000"/>
                  </a:schemeClr>
                </a:solidFill>
                <a:latin typeface="Times New Roman" panose="02020603050405020304" pitchFamily="18" charset="0"/>
                <a:cs typeface="Times New Roman" panose="02020603050405020304" pitchFamily="18" charset="0"/>
              </a:rPr>
              <a:t>;</a:t>
            </a:r>
          </a:p>
          <a:p>
            <a:pPr algn="just">
              <a:lnSpc>
                <a:spcPct val="100000"/>
              </a:lnSpc>
              <a:buFont typeface="Wingdings" pitchFamily="2" charset="2"/>
              <a:buChar char="§"/>
            </a:pP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баланы</a:t>
            </a: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одан</a:t>
            </a: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әрі</a:t>
            </a: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дамыту</a:t>
            </a: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және</a:t>
            </a: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тәрбиелеу</a:t>
            </a: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бойынша</a:t>
            </a: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ұсынымдар</a:t>
            </a: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әзірлеу</a:t>
            </a:r>
            <a:r>
              <a:rPr lang="ru-RU" sz="2400" dirty="0">
                <a:solidFill>
                  <a:schemeClr val="accent1">
                    <a:lumMod val="50000"/>
                  </a:schemeClr>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446386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02AD2FC3-C9E5-3CD4-E04C-954F73B32ECC}"/>
              </a:ext>
            </a:extLst>
          </p:cNvPr>
          <p:cNvPicPr>
            <a:picLocks noChangeAspect="1"/>
          </p:cNvPicPr>
          <p:nvPr/>
        </p:nvPicPr>
        <p:blipFill>
          <a:blip r:embed="rId2"/>
          <a:stretch>
            <a:fillRect/>
          </a:stretch>
        </p:blipFill>
        <p:spPr>
          <a:xfrm>
            <a:off x="8442960" y="1733460"/>
            <a:ext cx="3749040" cy="4262120"/>
          </a:xfrm>
          <a:prstGeom prst="rect">
            <a:avLst/>
          </a:prstGeom>
        </p:spPr>
      </p:pic>
      <p:pic>
        <p:nvPicPr>
          <p:cNvPr id="4" name="Рисунок 3">
            <a:extLst>
              <a:ext uri="{FF2B5EF4-FFF2-40B4-BE49-F238E27FC236}">
                <a16:creationId xmlns:a16="http://schemas.microsoft.com/office/drawing/2014/main" id="{5CFE0A94-4C7D-EB6A-3FCC-18D251F640CF}"/>
              </a:ext>
            </a:extLst>
          </p:cNvPr>
          <p:cNvPicPr>
            <a:picLocks noChangeAspect="1"/>
          </p:cNvPicPr>
          <p:nvPr/>
        </p:nvPicPr>
        <p:blipFill>
          <a:blip r:embed="rId3"/>
          <a:stretch>
            <a:fillRect/>
          </a:stretch>
        </p:blipFill>
        <p:spPr>
          <a:xfrm>
            <a:off x="1066131" y="681036"/>
            <a:ext cx="8291897" cy="1310754"/>
          </a:xfrm>
          <a:prstGeom prst="rect">
            <a:avLst/>
          </a:prstGeom>
        </p:spPr>
      </p:pic>
      <p:sp>
        <p:nvSpPr>
          <p:cNvPr id="2" name="Заголовок 1">
            <a:extLst>
              <a:ext uri="{FF2B5EF4-FFF2-40B4-BE49-F238E27FC236}">
                <a16:creationId xmlns:a16="http://schemas.microsoft.com/office/drawing/2014/main" id="{87AF5D8A-AEAD-36F8-1020-5F955E264731}"/>
              </a:ext>
            </a:extLst>
          </p:cNvPr>
          <p:cNvSpPr>
            <a:spLocks noGrp="1"/>
          </p:cNvSpPr>
          <p:nvPr>
            <p:ph type="title"/>
          </p:nvPr>
        </p:nvSpPr>
        <p:spPr>
          <a:xfrm>
            <a:off x="1523999" y="848359"/>
            <a:ext cx="7376160" cy="579755"/>
          </a:xfrm>
        </p:spPr>
        <p:style>
          <a:lnRef idx="2">
            <a:schemeClr val="accent1"/>
          </a:lnRef>
          <a:fillRef idx="1">
            <a:schemeClr val="lt1"/>
          </a:fillRef>
          <a:effectRef idx="0">
            <a:schemeClr val="accent1"/>
          </a:effectRef>
          <a:fontRef idx="minor">
            <a:schemeClr val="dk1"/>
          </a:fontRef>
        </p:style>
        <p:txBody>
          <a:bodyPr>
            <a:normAutofit/>
          </a:bodyPr>
          <a:lstStyle/>
          <a:p>
            <a:pPr algn="ctr"/>
            <a:r>
              <a:rPr lang="ru-RU" sz="2400" b="1" dirty="0">
                <a:solidFill>
                  <a:srgbClr val="002060"/>
                </a:solidFill>
                <a:latin typeface="Times New Roman" panose="02020603050405020304" pitchFamily="18" charset="0"/>
                <a:cs typeface="Times New Roman" panose="02020603050405020304" pitchFamily="18" charset="0"/>
              </a:rPr>
              <a:t>КОНСУЛЬТАЦИЯЛЫҚ КӨМЕК БЕРУ </a:t>
            </a:r>
          </a:p>
        </p:txBody>
      </p:sp>
      <p:sp>
        <p:nvSpPr>
          <p:cNvPr id="3" name="Объект 2">
            <a:extLst>
              <a:ext uri="{FF2B5EF4-FFF2-40B4-BE49-F238E27FC236}">
                <a16:creationId xmlns:a16="http://schemas.microsoft.com/office/drawing/2014/main" id="{D9BDF89D-6B7E-9673-66EF-DB12DD8ADE20}"/>
              </a:ext>
            </a:extLst>
          </p:cNvPr>
          <p:cNvSpPr>
            <a:spLocks noGrp="1"/>
          </p:cNvSpPr>
          <p:nvPr>
            <p:ph idx="1"/>
          </p:nvPr>
        </p:nvSpPr>
        <p:spPr>
          <a:xfrm>
            <a:off x="888521" y="2154350"/>
            <a:ext cx="8393502" cy="3703207"/>
          </a:xfrm>
        </p:spPr>
        <p:style>
          <a:lnRef idx="2">
            <a:schemeClr val="accent5"/>
          </a:lnRef>
          <a:fillRef idx="1">
            <a:schemeClr val="lt1"/>
          </a:fillRef>
          <a:effectRef idx="0">
            <a:schemeClr val="accent5"/>
          </a:effectRef>
          <a:fontRef idx="minor">
            <a:schemeClr val="dk1"/>
          </a:fontRef>
        </p:style>
        <p:txBody>
          <a:bodyPr>
            <a:normAutofit lnSpcReduction="10000"/>
          </a:bodyPr>
          <a:lstStyle/>
          <a:p>
            <a:pPr>
              <a:lnSpc>
                <a:spcPct val="100000"/>
              </a:lnSpc>
              <a:buFont typeface="Wingdings" pitchFamily="2" charset="2"/>
              <a:buChar char="Ø"/>
            </a:pPr>
            <a:r>
              <a:rPr lang="ru-RU" dirty="0">
                <a:solidFill>
                  <a:schemeClr val="accent1">
                    <a:lumMod val="50000"/>
                  </a:schemeClr>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психологиялық</a:t>
            </a:r>
            <a:r>
              <a:rPr lang="ru-RU" dirty="0">
                <a:solidFill>
                  <a:srgbClr val="002060"/>
                </a:solidFill>
                <a:latin typeface="Times New Roman" panose="02020603050405020304" pitchFamily="18" charset="0"/>
                <a:cs typeface="Times New Roman" panose="02020603050405020304" pitchFamily="18" charset="0"/>
              </a:rPr>
              <a:t>;</a:t>
            </a:r>
          </a:p>
          <a:p>
            <a:pPr>
              <a:lnSpc>
                <a:spcPct val="100000"/>
              </a:lnSpc>
              <a:buFont typeface="Wingdings" pitchFamily="2" charset="2"/>
              <a:buChar char="Ø"/>
            </a:pP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әлеуметтік</a:t>
            </a:r>
            <a:r>
              <a:rPr lang="ru-RU" dirty="0">
                <a:solidFill>
                  <a:srgbClr val="002060"/>
                </a:solidFill>
                <a:latin typeface="Times New Roman" panose="02020603050405020304" pitchFamily="18" charset="0"/>
                <a:cs typeface="Times New Roman" panose="02020603050405020304" pitchFamily="18" charset="0"/>
              </a:rPr>
              <a:t>;</a:t>
            </a:r>
          </a:p>
          <a:p>
            <a:pPr>
              <a:lnSpc>
                <a:spcPct val="100000"/>
              </a:lnSpc>
              <a:buFont typeface="Wingdings" pitchFamily="2" charset="2"/>
              <a:buChar char="Ø"/>
            </a:pP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педагогикалық</a:t>
            </a:r>
            <a:r>
              <a:rPr lang="ru-RU" dirty="0">
                <a:solidFill>
                  <a:srgbClr val="002060"/>
                </a:solidFill>
                <a:latin typeface="Times New Roman" panose="02020603050405020304" pitchFamily="18" charset="0"/>
                <a:cs typeface="Times New Roman" panose="02020603050405020304" pitchFamily="18" charset="0"/>
              </a:rPr>
              <a:t>; </a:t>
            </a:r>
          </a:p>
          <a:p>
            <a:pPr>
              <a:lnSpc>
                <a:spcPct val="100000"/>
              </a:lnSpc>
              <a:buFont typeface="Wingdings" pitchFamily="2" charset="2"/>
              <a:buChar char="Ø"/>
            </a:pP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ата-аналарды</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заңды</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өкілдерді</a:t>
            </a:r>
            <a:r>
              <a:rPr lang="ru-RU" dirty="0">
                <a:solidFill>
                  <a:srgbClr val="002060"/>
                </a:solidFill>
                <a:latin typeface="Times New Roman" panose="02020603050405020304" pitchFamily="18" charset="0"/>
                <a:cs typeface="Times New Roman" panose="02020603050405020304" pitchFamily="18" charset="0"/>
              </a:rPr>
              <a:t>) бала </a:t>
            </a:r>
            <a:r>
              <a:rPr lang="ru-RU" dirty="0" err="1">
                <a:solidFill>
                  <a:srgbClr val="002060"/>
                </a:solidFill>
                <a:latin typeface="Times New Roman" panose="02020603050405020304" pitchFamily="18" charset="0"/>
                <a:cs typeface="Times New Roman" panose="02020603050405020304" pitchFamily="18" charset="0"/>
              </a:rPr>
              <a:t>дамуының</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физиологиялық</a:t>
            </a:r>
            <a:r>
              <a:rPr lang="ru-RU" dirty="0">
                <a:solidFill>
                  <a:srgbClr val="002060"/>
                </a:solidFill>
                <a:latin typeface="Times New Roman" panose="02020603050405020304" pitchFamily="18" charset="0"/>
                <a:cs typeface="Times New Roman" panose="02020603050405020304" pitchFamily="18" charset="0"/>
              </a:rPr>
              <a:t> және </a:t>
            </a:r>
            <a:r>
              <a:rPr lang="ru-RU" dirty="0" err="1">
                <a:solidFill>
                  <a:srgbClr val="002060"/>
                </a:solidFill>
                <a:latin typeface="Times New Roman" panose="02020603050405020304" pitchFamily="18" charset="0"/>
                <a:cs typeface="Times New Roman" panose="02020603050405020304" pitchFamily="18" charset="0"/>
              </a:rPr>
              <a:t>психологиялық</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ерекшеліктері</a:t>
            </a:r>
            <a:r>
              <a:rPr lang="ru-RU" dirty="0">
                <a:solidFill>
                  <a:srgbClr val="002060"/>
                </a:solidFill>
                <a:latin typeface="Times New Roman" panose="02020603050405020304" pitchFamily="18" charset="0"/>
                <a:cs typeface="Times New Roman" panose="02020603050405020304" pitchFamily="18" charset="0"/>
              </a:rPr>
              <a:t>;</a:t>
            </a:r>
          </a:p>
          <a:p>
            <a:pPr>
              <a:lnSpc>
                <a:spcPct val="100000"/>
              </a:lnSpc>
              <a:buFont typeface="Wingdings" pitchFamily="2" charset="2"/>
              <a:buChar char="Ø"/>
            </a:pP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тәрбиенің</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негізгі</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бағыттары</a:t>
            </a:r>
            <a:r>
              <a:rPr lang="ru-RU" dirty="0">
                <a:solidFill>
                  <a:srgbClr val="002060"/>
                </a:solidFill>
                <a:latin typeface="Times New Roman" panose="02020603050405020304" pitchFamily="18" charset="0"/>
                <a:cs typeface="Times New Roman" panose="02020603050405020304" pitchFamily="18" charset="0"/>
              </a:rPr>
              <a:t>;</a:t>
            </a:r>
          </a:p>
          <a:p>
            <a:pPr>
              <a:lnSpc>
                <a:spcPct val="100000"/>
              </a:lnSpc>
              <a:buFont typeface="Wingdings" pitchFamily="2" charset="2"/>
              <a:buChar char="Ø"/>
            </a:pP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күйзеліс</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жағдайларын</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еңсеру</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туралы</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хабардар</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ету</a:t>
            </a:r>
            <a:r>
              <a:rPr lang="ru-RU" dirty="0">
                <a:solidFill>
                  <a:srgbClr val="002060"/>
                </a:solidFill>
                <a:latin typeface="Times New Roman" panose="02020603050405020304" pitchFamily="18" charset="0"/>
                <a:cs typeface="Times New Roman" panose="02020603050405020304" pitchFamily="18" charset="0"/>
              </a:rPr>
              <a:t>.</a:t>
            </a:r>
          </a:p>
          <a:p>
            <a:endParaRPr lang="ru-RU" dirty="0"/>
          </a:p>
        </p:txBody>
      </p:sp>
    </p:spTree>
    <p:extLst>
      <p:ext uri="{BB962C8B-B14F-4D97-AF65-F5344CB8AC3E}">
        <p14:creationId xmlns:p14="http://schemas.microsoft.com/office/powerpoint/2010/main" val="27064014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969C8A59-B61D-6185-B169-E7E38D1D0BE7}"/>
              </a:ext>
            </a:extLst>
          </p:cNvPr>
          <p:cNvPicPr>
            <a:picLocks noChangeAspect="1"/>
          </p:cNvPicPr>
          <p:nvPr/>
        </p:nvPicPr>
        <p:blipFill rotWithShape="1">
          <a:blip r:embed="rId2"/>
          <a:srcRect l="14227" r="21299"/>
          <a:stretch/>
        </p:blipFill>
        <p:spPr>
          <a:xfrm>
            <a:off x="8850702" y="1503737"/>
            <a:ext cx="2898476" cy="4851400"/>
          </a:xfrm>
          <a:prstGeom prst="rect">
            <a:avLst/>
          </a:prstGeom>
        </p:spPr>
      </p:pic>
      <p:pic>
        <p:nvPicPr>
          <p:cNvPr id="4" name="Рисунок 3">
            <a:extLst>
              <a:ext uri="{FF2B5EF4-FFF2-40B4-BE49-F238E27FC236}">
                <a16:creationId xmlns:a16="http://schemas.microsoft.com/office/drawing/2014/main" id="{BD00752F-1DDF-7A9F-1F5D-90A48EAB8987}"/>
              </a:ext>
            </a:extLst>
          </p:cNvPr>
          <p:cNvPicPr>
            <a:picLocks noChangeAspect="1"/>
          </p:cNvPicPr>
          <p:nvPr/>
        </p:nvPicPr>
        <p:blipFill>
          <a:blip r:embed="rId3"/>
          <a:stretch>
            <a:fillRect/>
          </a:stretch>
        </p:blipFill>
        <p:spPr>
          <a:xfrm>
            <a:off x="1412240" y="192983"/>
            <a:ext cx="9194800" cy="1310754"/>
          </a:xfrm>
          <a:prstGeom prst="rect">
            <a:avLst/>
          </a:prstGeom>
        </p:spPr>
      </p:pic>
      <p:sp>
        <p:nvSpPr>
          <p:cNvPr id="2" name="Заголовок 1">
            <a:extLst>
              <a:ext uri="{FF2B5EF4-FFF2-40B4-BE49-F238E27FC236}">
                <a16:creationId xmlns:a16="http://schemas.microsoft.com/office/drawing/2014/main" id="{14BF2A79-6FC0-79CE-7E48-AF72810541C5}"/>
              </a:ext>
            </a:extLst>
          </p:cNvPr>
          <p:cNvSpPr>
            <a:spLocks noGrp="1"/>
          </p:cNvSpPr>
          <p:nvPr>
            <p:ph type="title"/>
          </p:nvPr>
        </p:nvSpPr>
        <p:spPr>
          <a:xfrm>
            <a:off x="2372360" y="268605"/>
            <a:ext cx="7757160" cy="579755"/>
          </a:xfrm>
        </p:spPr>
        <p:style>
          <a:lnRef idx="2">
            <a:schemeClr val="accent1"/>
          </a:lnRef>
          <a:fillRef idx="1">
            <a:schemeClr val="lt1"/>
          </a:fillRef>
          <a:effectRef idx="0">
            <a:schemeClr val="accent1"/>
          </a:effectRef>
          <a:fontRef idx="minor">
            <a:schemeClr val="dk1"/>
          </a:fontRef>
        </p:style>
        <p:txBody>
          <a:bodyPr>
            <a:noAutofit/>
          </a:bodyPr>
          <a:lstStyle/>
          <a:p>
            <a:pPr algn="ctr"/>
            <a:r>
              <a:rPr lang="ru-RU" sz="2400" dirty="0">
                <a:solidFill>
                  <a:srgbClr val="002060"/>
                </a:solidFill>
                <a:latin typeface="Times New Roman" panose="02020603050405020304" pitchFamily="18" charset="0"/>
                <a:cs typeface="Times New Roman" panose="02020603050405020304" pitchFamily="18" charset="0"/>
              </a:rPr>
              <a:t>ӘДІСТЕМЕЛІК КӨМЕК БЕРУ </a:t>
            </a:r>
          </a:p>
        </p:txBody>
      </p:sp>
      <p:sp>
        <p:nvSpPr>
          <p:cNvPr id="3" name="Объект 2">
            <a:extLst>
              <a:ext uri="{FF2B5EF4-FFF2-40B4-BE49-F238E27FC236}">
                <a16:creationId xmlns:a16="http://schemas.microsoft.com/office/drawing/2014/main" id="{E8452E2F-7F6D-7B3D-8749-DF00C9CD5805}"/>
              </a:ext>
            </a:extLst>
          </p:cNvPr>
          <p:cNvSpPr>
            <a:spLocks noGrp="1"/>
          </p:cNvSpPr>
          <p:nvPr>
            <p:ph idx="1"/>
          </p:nvPr>
        </p:nvSpPr>
        <p:spPr>
          <a:xfrm>
            <a:off x="750499" y="1602872"/>
            <a:ext cx="8358996" cy="4351338"/>
          </a:xfrm>
        </p:spPr>
        <p:style>
          <a:lnRef idx="2">
            <a:schemeClr val="accent5"/>
          </a:lnRef>
          <a:fillRef idx="1">
            <a:schemeClr val="lt1"/>
          </a:fillRef>
          <a:effectRef idx="0">
            <a:schemeClr val="accent5"/>
          </a:effectRef>
          <a:fontRef idx="minor">
            <a:schemeClr val="dk1"/>
          </a:fontRef>
        </p:style>
        <p:txBody>
          <a:bodyPr>
            <a:normAutofit fontScale="92500"/>
          </a:bodyPr>
          <a:lstStyle/>
          <a:p>
            <a:pPr>
              <a:buFont typeface="Wingdings" panose="05000000000000000000" pitchFamily="2" charset="2"/>
              <a:buChar char="v"/>
            </a:pPr>
            <a:r>
              <a:rPr lang="ru-RU" dirty="0"/>
              <a:t>  </a:t>
            </a:r>
            <a:r>
              <a:rPr lang="ru-RU" sz="2600" dirty="0" err="1">
                <a:solidFill>
                  <a:schemeClr val="accent1">
                    <a:lumMod val="50000"/>
                  </a:schemeClr>
                </a:solidFill>
                <a:latin typeface="Times New Roman" pitchFamily="18" charset="0"/>
                <a:cs typeface="Times New Roman" panose="02020603050405020304" pitchFamily="18" charset="0"/>
              </a:rPr>
              <a:t>ата-аналарды</a:t>
            </a:r>
            <a:r>
              <a:rPr lang="ru-RU" sz="2600" dirty="0">
                <a:solidFill>
                  <a:schemeClr val="accent1">
                    <a:lumMod val="50000"/>
                  </a:schemeClr>
                </a:solidFill>
                <a:latin typeface="Times New Roman" panose="02020603050405020304" pitchFamily="18" charset="0"/>
                <a:cs typeface="Times New Roman" panose="02020603050405020304" pitchFamily="18" charset="0"/>
              </a:rPr>
              <a:t> (</a:t>
            </a:r>
            <a:r>
              <a:rPr lang="ru-RU" sz="2600" dirty="0" err="1">
                <a:solidFill>
                  <a:schemeClr val="accent1">
                    <a:lumMod val="50000"/>
                  </a:schemeClr>
                </a:solidFill>
                <a:latin typeface="Times New Roman" panose="02020603050405020304" pitchFamily="18" charset="0"/>
                <a:cs typeface="Times New Roman" panose="02020603050405020304" pitchFamily="18" charset="0"/>
              </a:rPr>
              <a:t>заңды</a:t>
            </a:r>
            <a:r>
              <a:rPr lang="ru-RU" sz="2600" dirty="0">
                <a:solidFill>
                  <a:schemeClr val="accent1">
                    <a:lumMod val="50000"/>
                  </a:schemeClr>
                </a:solidFill>
                <a:latin typeface="Times New Roman" panose="02020603050405020304" pitchFamily="18" charset="0"/>
                <a:cs typeface="Times New Roman" panose="02020603050405020304" pitchFamily="18" charset="0"/>
              </a:rPr>
              <a:t> </a:t>
            </a:r>
            <a:r>
              <a:rPr lang="ru-RU" sz="2600" dirty="0" err="1">
                <a:solidFill>
                  <a:schemeClr val="accent1">
                    <a:lumMod val="50000"/>
                  </a:schemeClr>
                </a:solidFill>
                <a:latin typeface="Times New Roman" panose="02020603050405020304" pitchFamily="18" charset="0"/>
                <a:cs typeface="Times New Roman" panose="02020603050405020304" pitchFamily="18" charset="0"/>
              </a:rPr>
              <a:t>өкілдерді</a:t>
            </a:r>
            <a:r>
              <a:rPr lang="ru-RU" sz="2600" dirty="0">
                <a:solidFill>
                  <a:schemeClr val="accent1">
                    <a:lumMod val="50000"/>
                  </a:schemeClr>
                </a:solidFill>
                <a:latin typeface="Times New Roman" panose="02020603050405020304" pitchFamily="18" charset="0"/>
                <a:cs typeface="Times New Roman" panose="02020603050405020304" pitchFamily="18" charset="0"/>
              </a:rPr>
              <a:t>) </a:t>
            </a:r>
            <a:r>
              <a:rPr lang="ru-RU" sz="2600" dirty="0" err="1">
                <a:solidFill>
                  <a:schemeClr val="accent1">
                    <a:lumMod val="50000"/>
                  </a:schemeClr>
                </a:solidFill>
                <a:latin typeface="Times New Roman" panose="02020603050405020304" pitchFamily="18" charset="0"/>
                <a:cs typeface="Times New Roman" panose="02020603050405020304" pitchFamily="18" charset="0"/>
              </a:rPr>
              <a:t>ағарту</a:t>
            </a:r>
            <a:r>
              <a:rPr lang="ru-RU" sz="2600" dirty="0">
                <a:solidFill>
                  <a:schemeClr val="accent1">
                    <a:lumMod val="50000"/>
                  </a:schemeClr>
                </a:solidFill>
                <a:latin typeface="Times New Roman" panose="02020603050405020304" pitchFamily="18" charset="0"/>
                <a:cs typeface="Times New Roman" panose="02020603050405020304" pitchFamily="18" charset="0"/>
              </a:rPr>
              <a:t>, </a:t>
            </a:r>
            <a:r>
              <a:rPr lang="ru-RU" sz="2600" dirty="0" err="1">
                <a:solidFill>
                  <a:schemeClr val="accent1">
                    <a:lumMod val="50000"/>
                  </a:schemeClr>
                </a:solidFill>
                <a:latin typeface="Times New Roman" panose="02020603050405020304" pitchFamily="18" charset="0"/>
                <a:cs typeface="Times New Roman" panose="02020603050405020304" pitchFamily="18" charset="0"/>
              </a:rPr>
              <a:t>ата-аналарды</a:t>
            </a:r>
            <a:r>
              <a:rPr lang="ru-RU" sz="2600" dirty="0">
                <a:solidFill>
                  <a:schemeClr val="accent1">
                    <a:lumMod val="50000"/>
                  </a:schemeClr>
                </a:solidFill>
                <a:latin typeface="Times New Roman" panose="02020603050405020304" pitchFamily="18" charset="0"/>
                <a:cs typeface="Times New Roman" panose="02020603050405020304" pitchFamily="18" charset="0"/>
              </a:rPr>
              <a:t> </a:t>
            </a:r>
            <a:r>
              <a:rPr lang="ru-RU" sz="2600" dirty="0" err="1">
                <a:solidFill>
                  <a:schemeClr val="accent1">
                    <a:lumMod val="50000"/>
                  </a:schemeClr>
                </a:solidFill>
                <a:latin typeface="Times New Roman" panose="02020603050405020304" pitchFamily="18" charset="0"/>
                <a:cs typeface="Times New Roman" panose="02020603050405020304" pitchFamily="18" charset="0"/>
              </a:rPr>
              <a:t>туындайтын</a:t>
            </a:r>
            <a:r>
              <a:rPr lang="ru-RU" sz="2600" dirty="0">
                <a:solidFill>
                  <a:schemeClr val="accent1">
                    <a:lumMod val="50000"/>
                  </a:schemeClr>
                </a:solidFill>
                <a:latin typeface="Times New Roman" panose="02020603050405020304" pitchFamily="18" charset="0"/>
                <a:cs typeface="Times New Roman" panose="02020603050405020304" pitchFamily="18" charset="0"/>
              </a:rPr>
              <a:t> </a:t>
            </a:r>
            <a:r>
              <a:rPr lang="ru-RU" sz="2600" dirty="0" err="1">
                <a:solidFill>
                  <a:schemeClr val="accent1">
                    <a:lumMod val="50000"/>
                  </a:schemeClr>
                </a:solidFill>
                <a:latin typeface="Times New Roman" panose="02020603050405020304" pitchFamily="18" charset="0"/>
                <a:cs typeface="Times New Roman" panose="02020603050405020304" pitchFamily="18" charset="0"/>
              </a:rPr>
              <a:t>отбасылық</a:t>
            </a:r>
            <a:r>
              <a:rPr lang="ru-RU" sz="2600" dirty="0">
                <a:solidFill>
                  <a:schemeClr val="accent1">
                    <a:lumMod val="50000"/>
                  </a:schemeClr>
                </a:solidFill>
                <a:latin typeface="Times New Roman" panose="02020603050405020304" pitchFamily="18" charset="0"/>
                <a:cs typeface="Times New Roman" panose="02020603050405020304" pitchFamily="18" charset="0"/>
              </a:rPr>
              <a:t> </a:t>
            </a:r>
            <a:r>
              <a:rPr lang="ru-RU" sz="2600" dirty="0" err="1">
                <a:solidFill>
                  <a:schemeClr val="accent1">
                    <a:lumMod val="50000"/>
                  </a:schemeClr>
                </a:solidFill>
                <a:latin typeface="Times New Roman" panose="02020603050405020304" pitchFamily="18" charset="0"/>
                <a:cs typeface="Times New Roman" panose="02020603050405020304" pitchFamily="18" charset="0"/>
              </a:rPr>
              <a:t>мәселелердің</a:t>
            </a:r>
            <a:r>
              <a:rPr lang="ru-RU" sz="2600" dirty="0">
                <a:solidFill>
                  <a:schemeClr val="accent1">
                    <a:lumMod val="50000"/>
                  </a:schemeClr>
                </a:solidFill>
                <a:latin typeface="Times New Roman" panose="02020603050405020304" pitchFamily="18" charset="0"/>
                <a:cs typeface="Times New Roman" panose="02020603050405020304" pitchFamily="18" charset="0"/>
              </a:rPr>
              <a:t> </a:t>
            </a:r>
            <a:r>
              <a:rPr lang="ru-RU" sz="2600" dirty="0" err="1">
                <a:solidFill>
                  <a:schemeClr val="accent1">
                    <a:lumMod val="50000"/>
                  </a:schemeClr>
                </a:solidFill>
                <a:latin typeface="Times New Roman" panose="02020603050405020304" pitchFamily="18" charset="0"/>
                <a:cs typeface="Times New Roman" panose="02020603050405020304" pitchFamily="18" charset="0"/>
              </a:rPr>
              <a:t>алдын</a:t>
            </a:r>
            <a:r>
              <a:rPr lang="ru-RU" sz="2600" dirty="0">
                <a:solidFill>
                  <a:schemeClr val="accent1">
                    <a:lumMod val="50000"/>
                  </a:schemeClr>
                </a:solidFill>
                <a:latin typeface="Times New Roman" panose="02020603050405020304" pitchFamily="18" charset="0"/>
                <a:cs typeface="Times New Roman" panose="02020603050405020304" pitchFamily="18" charset="0"/>
              </a:rPr>
              <a:t> </a:t>
            </a:r>
            <a:r>
              <a:rPr lang="ru-RU" sz="2600" dirty="0" err="1">
                <a:solidFill>
                  <a:schemeClr val="accent1">
                    <a:lumMod val="50000"/>
                  </a:schemeClr>
                </a:solidFill>
                <a:latin typeface="Times New Roman" panose="02020603050405020304" pitchFamily="18" charset="0"/>
                <a:cs typeface="Times New Roman" panose="02020603050405020304" pitchFamily="18" charset="0"/>
              </a:rPr>
              <a:t>алуға</a:t>
            </a:r>
            <a:r>
              <a:rPr lang="ru-RU" sz="2600" dirty="0">
                <a:solidFill>
                  <a:schemeClr val="accent1">
                    <a:lumMod val="50000"/>
                  </a:schemeClr>
                </a:solidFill>
                <a:latin typeface="Times New Roman" panose="02020603050405020304" pitchFamily="18" charset="0"/>
                <a:cs typeface="Times New Roman" panose="02020603050405020304" pitchFamily="18" charset="0"/>
              </a:rPr>
              <a:t>; </a:t>
            </a:r>
          </a:p>
          <a:p>
            <a:pPr>
              <a:buFont typeface="Wingdings" panose="05000000000000000000" pitchFamily="2" charset="2"/>
              <a:buChar char="v"/>
            </a:pPr>
            <a:r>
              <a:rPr lang="ru-RU" sz="2600" dirty="0">
                <a:solidFill>
                  <a:schemeClr val="accent1">
                    <a:lumMod val="50000"/>
                  </a:schemeClr>
                </a:solidFill>
                <a:latin typeface="Times New Roman" panose="02020603050405020304" pitchFamily="18" charset="0"/>
                <a:cs typeface="Times New Roman" panose="02020603050405020304" pitchFamily="18" charset="0"/>
              </a:rPr>
              <a:t> </a:t>
            </a:r>
            <a:r>
              <a:rPr lang="ru-RU" sz="2600" dirty="0" err="1">
                <a:solidFill>
                  <a:schemeClr val="accent1">
                    <a:lumMod val="50000"/>
                  </a:schemeClr>
                </a:solidFill>
                <a:latin typeface="Times New Roman" panose="02020603050405020304" pitchFamily="18" charset="0"/>
                <a:cs typeface="Times New Roman" panose="02020603050405020304" pitchFamily="18" charset="0"/>
              </a:rPr>
              <a:t>ата-аналардың</a:t>
            </a:r>
            <a:r>
              <a:rPr lang="ru-RU" sz="2600" dirty="0">
                <a:solidFill>
                  <a:schemeClr val="accent1">
                    <a:lumMod val="50000"/>
                  </a:schemeClr>
                </a:solidFill>
                <a:latin typeface="Times New Roman" panose="02020603050405020304" pitchFamily="18" charset="0"/>
                <a:cs typeface="Times New Roman" panose="02020603050405020304" pitchFamily="18" charset="0"/>
              </a:rPr>
              <a:t> </a:t>
            </a:r>
            <a:r>
              <a:rPr lang="ru-RU" sz="2600" dirty="0" err="1">
                <a:solidFill>
                  <a:schemeClr val="accent1">
                    <a:lumMod val="50000"/>
                  </a:schemeClr>
                </a:solidFill>
                <a:latin typeface="Times New Roman" panose="02020603050405020304" pitchFamily="18" charset="0"/>
                <a:cs typeface="Times New Roman" panose="02020603050405020304" pitchFamily="18" charset="0"/>
              </a:rPr>
              <a:t>педагогикалық</a:t>
            </a:r>
            <a:r>
              <a:rPr lang="ru-RU" sz="2600" dirty="0">
                <a:solidFill>
                  <a:schemeClr val="accent1">
                    <a:lumMod val="50000"/>
                  </a:schemeClr>
                </a:solidFill>
                <a:latin typeface="Times New Roman" panose="02020603050405020304" pitchFamily="18" charset="0"/>
                <a:cs typeface="Times New Roman" panose="02020603050405020304" pitchFamily="18" charset="0"/>
              </a:rPr>
              <a:t> </a:t>
            </a:r>
            <a:r>
              <a:rPr lang="ru-RU" sz="2600" dirty="0" err="1">
                <a:solidFill>
                  <a:schemeClr val="accent1">
                    <a:lumMod val="50000"/>
                  </a:schemeClr>
                </a:solidFill>
                <a:latin typeface="Times New Roman" panose="02020603050405020304" pitchFamily="18" charset="0"/>
                <a:cs typeface="Times New Roman" panose="02020603050405020304" pitchFamily="18" charset="0"/>
              </a:rPr>
              <a:t>мәдениетін</a:t>
            </a:r>
            <a:r>
              <a:rPr lang="ru-RU" sz="2600" dirty="0">
                <a:solidFill>
                  <a:schemeClr val="accent1">
                    <a:lumMod val="50000"/>
                  </a:schemeClr>
                </a:solidFill>
                <a:latin typeface="Times New Roman" panose="02020603050405020304" pitchFamily="18" charset="0"/>
                <a:cs typeface="Times New Roman" panose="02020603050405020304" pitchFamily="18" charset="0"/>
              </a:rPr>
              <a:t> </a:t>
            </a:r>
            <a:r>
              <a:rPr lang="ru-RU" sz="2600" dirty="0" err="1">
                <a:solidFill>
                  <a:schemeClr val="accent1">
                    <a:lumMod val="50000"/>
                  </a:schemeClr>
                </a:solidFill>
                <a:latin typeface="Times New Roman" panose="02020603050405020304" pitchFamily="18" charset="0"/>
                <a:cs typeface="Times New Roman" panose="02020603050405020304" pitchFamily="18" charset="0"/>
              </a:rPr>
              <a:t>қалыптастыруға</a:t>
            </a:r>
            <a:r>
              <a:rPr lang="ru-RU" sz="2600" dirty="0">
                <a:solidFill>
                  <a:schemeClr val="accent1">
                    <a:lumMod val="50000"/>
                  </a:schemeClr>
                </a:solidFill>
                <a:latin typeface="Times New Roman" panose="02020603050405020304" pitchFamily="18" charset="0"/>
                <a:cs typeface="Times New Roman" panose="02020603050405020304" pitchFamily="18" charset="0"/>
              </a:rPr>
              <a:t>;</a:t>
            </a:r>
          </a:p>
          <a:p>
            <a:pPr>
              <a:buFont typeface="Wingdings" panose="05000000000000000000" pitchFamily="2" charset="2"/>
              <a:buChar char="v"/>
            </a:pPr>
            <a:r>
              <a:rPr lang="ru-RU" sz="2600" dirty="0">
                <a:solidFill>
                  <a:schemeClr val="accent1">
                    <a:lumMod val="50000"/>
                  </a:schemeClr>
                </a:solidFill>
                <a:latin typeface="Times New Roman" panose="02020603050405020304" pitchFamily="18" charset="0"/>
                <a:cs typeface="Times New Roman" panose="02020603050405020304" pitchFamily="18" charset="0"/>
              </a:rPr>
              <a:t> </a:t>
            </a:r>
            <a:r>
              <a:rPr lang="ru-RU" sz="2600" dirty="0" err="1">
                <a:solidFill>
                  <a:schemeClr val="accent1">
                    <a:lumMod val="50000"/>
                  </a:schemeClr>
                </a:solidFill>
                <a:latin typeface="Times New Roman" panose="02020603050405020304" pitchFamily="18" charset="0"/>
                <a:cs typeface="Times New Roman" panose="02020603050405020304" pitchFamily="18" charset="0"/>
              </a:rPr>
              <a:t>отбасында</a:t>
            </a:r>
            <a:r>
              <a:rPr lang="ru-RU" sz="2600" dirty="0">
                <a:solidFill>
                  <a:schemeClr val="accent1">
                    <a:lumMod val="50000"/>
                  </a:schemeClr>
                </a:solidFill>
                <a:latin typeface="Times New Roman" panose="02020603050405020304" pitchFamily="18" charset="0"/>
                <a:cs typeface="Times New Roman" panose="02020603050405020304" pitchFamily="18" charset="0"/>
              </a:rPr>
              <a:t> </a:t>
            </a:r>
            <a:r>
              <a:rPr lang="ru-RU" sz="2600" dirty="0" err="1">
                <a:solidFill>
                  <a:schemeClr val="accent1">
                    <a:lumMod val="50000"/>
                  </a:schemeClr>
                </a:solidFill>
                <a:latin typeface="Times New Roman" panose="02020603050405020304" pitchFamily="18" charset="0"/>
                <a:cs typeface="Times New Roman" panose="02020603050405020304" pitchFamily="18" charset="0"/>
              </a:rPr>
              <a:t>жағымды</a:t>
            </a:r>
            <a:r>
              <a:rPr lang="ru-RU" sz="2600" dirty="0">
                <a:solidFill>
                  <a:schemeClr val="accent1">
                    <a:lumMod val="50000"/>
                  </a:schemeClr>
                </a:solidFill>
                <a:latin typeface="Times New Roman" panose="02020603050405020304" pitchFamily="18" charset="0"/>
                <a:cs typeface="Times New Roman" panose="02020603050405020304" pitchFamily="18" charset="0"/>
              </a:rPr>
              <a:t> </a:t>
            </a:r>
            <a:r>
              <a:rPr lang="ru-RU" sz="2600" dirty="0" err="1">
                <a:solidFill>
                  <a:schemeClr val="accent1">
                    <a:lumMod val="50000"/>
                  </a:schemeClr>
                </a:solidFill>
                <a:latin typeface="Times New Roman" panose="02020603050405020304" pitchFamily="18" charset="0"/>
                <a:cs typeface="Times New Roman" panose="02020603050405020304" pitchFamily="18" charset="0"/>
              </a:rPr>
              <a:t>қарым-қатынастарды</a:t>
            </a:r>
            <a:r>
              <a:rPr lang="ru-RU" sz="2600" dirty="0">
                <a:solidFill>
                  <a:schemeClr val="accent1">
                    <a:lumMod val="50000"/>
                  </a:schemeClr>
                </a:solidFill>
                <a:latin typeface="Times New Roman" panose="02020603050405020304" pitchFamily="18" charset="0"/>
                <a:cs typeface="Times New Roman" panose="02020603050405020304" pitchFamily="18" charset="0"/>
              </a:rPr>
              <a:t> </a:t>
            </a:r>
            <a:r>
              <a:rPr lang="ru-RU" sz="2600" dirty="0" err="1">
                <a:solidFill>
                  <a:schemeClr val="accent1">
                    <a:lumMod val="50000"/>
                  </a:schemeClr>
                </a:solidFill>
                <a:latin typeface="Times New Roman" panose="02020603050405020304" pitchFamily="18" charset="0"/>
                <a:cs typeface="Times New Roman" panose="02020603050405020304" pitchFamily="18" charset="0"/>
              </a:rPr>
              <a:t>қалыптастыруға</a:t>
            </a:r>
            <a:r>
              <a:rPr lang="ru-RU" sz="2600" dirty="0">
                <a:solidFill>
                  <a:schemeClr val="accent1">
                    <a:lumMod val="50000"/>
                  </a:schemeClr>
                </a:solidFill>
                <a:latin typeface="Times New Roman" panose="02020603050405020304" pitchFamily="18" charset="0"/>
                <a:cs typeface="Times New Roman" panose="02020603050405020304" pitchFamily="18" charset="0"/>
              </a:rPr>
              <a:t> </a:t>
            </a:r>
            <a:r>
              <a:rPr lang="ru-RU" sz="2600" dirty="0" err="1">
                <a:solidFill>
                  <a:schemeClr val="accent1">
                    <a:lumMod val="50000"/>
                  </a:schemeClr>
                </a:solidFill>
                <a:latin typeface="Times New Roman" panose="02020603050405020304" pitchFamily="18" charset="0"/>
                <a:cs typeface="Times New Roman" panose="02020603050405020304" pitchFamily="18" charset="0"/>
              </a:rPr>
              <a:t>бағытталған</a:t>
            </a:r>
            <a:r>
              <a:rPr lang="ru-RU" sz="2600" dirty="0">
                <a:solidFill>
                  <a:schemeClr val="accent1">
                    <a:lumMod val="50000"/>
                  </a:schemeClr>
                </a:solidFill>
                <a:latin typeface="Times New Roman" panose="02020603050405020304" pitchFamily="18" charset="0"/>
                <a:cs typeface="Times New Roman" panose="02020603050405020304" pitchFamily="18" charset="0"/>
              </a:rPr>
              <a:t> </a:t>
            </a:r>
            <a:r>
              <a:rPr lang="ru-RU" sz="2600" dirty="0" err="1">
                <a:solidFill>
                  <a:schemeClr val="accent1">
                    <a:lumMod val="50000"/>
                  </a:schemeClr>
                </a:solidFill>
                <a:latin typeface="Times New Roman" panose="02020603050405020304" pitchFamily="18" charset="0"/>
                <a:cs typeface="Times New Roman" panose="02020603050405020304" pitchFamily="18" charset="0"/>
              </a:rPr>
              <a:t>педагогикалық</a:t>
            </a:r>
            <a:r>
              <a:rPr lang="ru-RU" sz="2600" dirty="0">
                <a:solidFill>
                  <a:schemeClr val="accent1">
                    <a:lumMod val="50000"/>
                  </a:schemeClr>
                </a:solidFill>
                <a:latin typeface="Times New Roman" panose="02020603050405020304" pitchFamily="18" charset="0"/>
                <a:cs typeface="Times New Roman" panose="02020603050405020304" pitchFamily="18" charset="0"/>
              </a:rPr>
              <a:t> </a:t>
            </a:r>
            <a:r>
              <a:rPr lang="ru-RU" sz="2600" dirty="0" err="1">
                <a:solidFill>
                  <a:schemeClr val="accent1">
                    <a:lumMod val="50000"/>
                  </a:schemeClr>
                </a:solidFill>
                <a:latin typeface="Times New Roman" panose="02020603050405020304" pitchFamily="18" charset="0"/>
                <a:cs typeface="Times New Roman" panose="02020603050405020304" pitchFamily="18" charset="0"/>
              </a:rPr>
              <a:t>әдістер</a:t>
            </a:r>
            <a:r>
              <a:rPr lang="ru-RU" sz="2600" dirty="0">
                <a:solidFill>
                  <a:schemeClr val="accent1">
                    <a:lumMod val="50000"/>
                  </a:schemeClr>
                </a:solidFill>
                <a:latin typeface="Times New Roman" panose="02020603050405020304" pitchFamily="18" charset="0"/>
                <a:cs typeface="Times New Roman" panose="02020603050405020304" pitchFamily="18" charset="0"/>
              </a:rPr>
              <a:t> мен </a:t>
            </a:r>
            <a:r>
              <a:rPr lang="ru-RU" sz="2600" dirty="0" err="1">
                <a:solidFill>
                  <a:schemeClr val="accent1">
                    <a:lumMod val="50000"/>
                  </a:schemeClr>
                </a:solidFill>
                <a:latin typeface="Times New Roman" panose="02020603050405020304" pitchFamily="18" charset="0"/>
                <a:cs typeface="Times New Roman" panose="02020603050405020304" pitchFamily="18" charset="0"/>
              </a:rPr>
              <a:t>тәсілдер</a:t>
            </a:r>
            <a:r>
              <a:rPr lang="ru-RU" sz="2600" dirty="0">
                <a:solidFill>
                  <a:schemeClr val="accent1">
                    <a:lumMod val="50000"/>
                  </a:schemeClr>
                </a:solidFill>
                <a:latin typeface="Times New Roman" panose="02020603050405020304" pitchFamily="18" charset="0"/>
                <a:cs typeface="Times New Roman" panose="02020603050405020304" pitchFamily="18" charset="0"/>
              </a:rPr>
              <a:t> </a:t>
            </a:r>
            <a:r>
              <a:rPr lang="ru-RU" sz="2600" dirty="0" err="1">
                <a:solidFill>
                  <a:schemeClr val="accent1">
                    <a:lumMod val="50000"/>
                  </a:schemeClr>
                </a:solidFill>
                <a:latin typeface="Times New Roman" panose="02020603050405020304" pitchFamily="18" charset="0"/>
                <a:cs typeface="Times New Roman" panose="02020603050405020304" pitchFamily="18" charset="0"/>
              </a:rPr>
              <a:t>туралы</a:t>
            </a:r>
            <a:r>
              <a:rPr lang="ru-RU" sz="2600" dirty="0">
                <a:solidFill>
                  <a:schemeClr val="accent1">
                    <a:lumMod val="50000"/>
                  </a:schemeClr>
                </a:solidFill>
                <a:latin typeface="Times New Roman" panose="02020603050405020304" pitchFamily="18" charset="0"/>
                <a:cs typeface="Times New Roman" panose="02020603050405020304" pitchFamily="18" charset="0"/>
              </a:rPr>
              <a:t> </a:t>
            </a:r>
            <a:r>
              <a:rPr lang="ru-RU" sz="2600" dirty="0" err="1">
                <a:solidFill>
                  <a:schemeClr val="accent1">
                    <a:lumMod val="50000"/>
                  </a:schemeClr>
                </a:solidFill>
                <a:latin typeface="Times New Roman" panose="02020603050405020304" pitchFamily="18" charset="0"/>
                <a:cs typeface="Times New Roman" panose="02020603050405020304" pitchFamily="18" charset="0"/>
              </a:rPr>
              <a:t>хабардар</a:t>
            </a:r>
            <a:r>
              <a:rPr lang="ru-RU" sz="2600" dirty="0">
                <a:solidFill>
                  <a:schemeClr val="accent1">
                    <a:lumMod val="50000"/>
                  </a:schemeClr>
                </a:solidFill>
                <a:latin typeface="Times New Roman" panose="02020603050405020304" pitchFamily="18" charset="0"/>
                <a:cs typeface="Times New Roman" panose="02020603050405020304" pitchFamily="18" charset="0"/>
              </a:rPr>
              <a:t> </a:t>
            </a:r>
            <a:r>
              <a:rPr lang="ru-RU" sz="2600" dirty="0" err="1">
                <a:solidFill>
                  <a:schemeClr val="accent1">
                    <a:lumMod val="50000"/>
                  </a:schemeClr>
                </a:solidFill>
                <a:latin typeface="Times New Roman" panose="02020603050405020304" pitchFamily="18" charset="0"/>
                <a:cs typeface="Times New Roman" panose="02020603050405020304" pitchFamily="18" charset="0"/>
              </a:rPr>
              <a:t>ету</a:t>
            </a:r>
            <a:r>
              <a:rPr lang="ru-RU" sz="2600" dirty="0">
                <a:solidFill>
                  <a:schemeClr val="accent1">
                    <a:lumMod val="50000"/>
                  </a:schemeClr>
                </a:solidFill>
                <a:latin typeface="Times New Roman" panose="02020603050405020304" pitchFamily="18" charset="0"/>
                <a:cs typeface="Times New Roman" panose="02020603050405020304" pitchFamily="18" charset="0"/>
              </a:rPr>
              <a:t>; </a:t>
            </a:r>
          </a:p>
          <a:p>
            <a:pPr>
              <a:buFont typeface="Wingdings" panose="05000000000000000000" pitchFamily="2" charset="2"/>
              <a:buChar char="v"/>
            </a:pPr>
            <a:r>
              <a:rPr lang="ru-RU" sz="2600" dirty="0">
                <a:solidFill>
                  <a:schemeClr val="accent1">
                    <a:lumMod val="50000"/>
                  </a:schemeClr>
                </a:solidFill>
                <a:latin typeface="Times New Roman" panose="02020603050405020304" pitchFamily="18" charset="0"/>
                <a:cs typeface="Times New Roman" panose="02020603050405020304" pitchFamily="18" charset="0"/>
              </a:rPr>
              <a:t> </a:t>
            </a:r>
            <a:r>
              <a:rPr lang="ru-RU" sz="2600" dirty="0" err="1">
                <a:solidFill>
                  <a:schemeClr val="accent1">
                    <a:lumMod val="50000"/>
                  </a:schemeClr>
                </a:solidFill>
                <a:latin typeface="Times New Roman" panose="02020603050405020304" pitchFamily="18" charset="0"/>
                <a:cs typeface="Times New Roman" panose="02020603050405020304" pitchFamily="18" charset="0"/>
              </a:rPr>
              <a:t>ата-аналарды</a:t>
            </a:r>
            <a:r>
              <a:rPr lang="ru-RU" sz="2600" dirty="0">
                <a:solidFill>
                  <a:schemeClr val="accent1">
                    <a:lumMod val="50000"/>
                  </a:schemeClr>
                </a:solidFill>
                <a:latin typeface="Times New Roman" panose="02020603050405020304" pitchFamily="18" charset="0"/>
                <a:cs typeface="Times New Roman" panose="02020603050405020304" pitchFamily="18" charset="0"/>
              </a:rPr>
              <a:t> </a:t>
            </a:r>
            <a:r>
              <a:rPr lang="ru-RU" sz="2600" dirty="0" err="1">
                <a:solidFill>
                  <a:schemeClr val="accent1">
                    <a:lumMod val="50000"/>
                  </a:schemeClr>
                </a:solidFill>
                <a:latin typeface="Times New Roman" panose="02020603050405020304" pitchFamily="18" charset="0"/>
                <a:cs typeface="Times New Roman" panose="02020603050405020304" pitchFamily="18" charset="0"/>
              </a:rPr>
              <a:t>отбасы</a:t>
            </a:r>
            <a:r>
              <a:rPr lang="ru-RU" sz="2600" dirty="0">
                <a:solidFill>
                  <a:schemeClr val="accent1">
                    <a:lumMod val="50000"/>
                  </a:schemeClr>
                </a:solidFill>
                <a:latin typeface="Times New Roman" panose="02020603050405020304" pitchFamily="18" charset="0"/>
                <a:cs typeface="Times New Roman" panose="02020603050405020304" pitchFamily="18" charset="0"/>
              </a:rPr>
              <a:t> </a:t>
            </a:r>
            <a:r>
              <a:rPr lang="ru-RU" sz="2600" dirty="0" err="1">
                <a:solidFill>
                  <a:schemeClr val="accent1">
                    <a:lumMod val="50000"/>
                  </a:schemeClr>
                </a:solidFill>
                <a:latin typeface="Times New Roman" panose="02020603050405020304" pitchFamily="18" charset="0"/>
                <a:cs typeface="Times New Roman" panose="02020603050405020304" pitchFamily="18" charset="0"/>
              </a:rPr>
              <a:t>жағдайында</a:t>
            </a:r>
            <a:r>
              <a:rPr lang="ru-RU" sz="2600" dirty="0">
                <a:solidFill>
                  <a:schemeClr val="accent1">
                    <a:lumMod val="50000"/>
                  </a:schemeClr>
                </a:solidFill>
                <a:latin typeface="Times New Roman" panose="02020603050405020304" pitchFamily="18" charset="0"/>
                <a:cs typeface="Times New Roman" panose="02020603050405020304" pitchFamily="18" charset="0"/>
              </a:rPr>
              <a:t> </a:t>
            </a:r>
            <a:r>
              <a:rPr lang="ru-RU" sz="2600" dirty="0" err="1">
                <a:solidFill>
                  <a:schemeClr val="accent1">
                    <a:lumMod val="50000"/>
                  </a:schemeClr>
                </a:solidFill>
                <a:latin typeface="Times New Roman" panose="02020603050405020304" pitchFamily="18" charset="0"/>
                <a:cs typeface="Times New Roman" panose="02020603050405020304" pitchFamily="18" charset="0"/>
              </a:rPr>
              <a:t>тәрбие</a:t>
            </a:r>
            <a:r>
              <a:rPr lang="ru-RU" sz="2600" dirty="0">
                <a:solidFill>
                  <a:schemeClr val="accent1">
                    <a:lumMod val="50000"/>
                  </a:schemeClr>
                </a:solidFill>
                <a:latin typeface="Times New Roman" panose="02020603050405020304" pitchFamily="18" charset="0"/>
                <a:cs typeface="Times New Roman" panose="02020603050405020304" pitchFamily="18" charset="0"/>
              </a:rPr>
              <a:t> </a:t>
            </a:r>
            <a:r>
              <a:rPr lang="ru-RU" sz="2600" dirty="0" err="1">
                <a:solidFill>
                  <a:schemeClr val="accent1">
                    <a:lumMod val="50000"/>
                  </a:schemeClr>
                </a:solidFill>
                <a:latin typeface="Times New Roman" panose="02020603050405020304" pitchFamily="18" charset="0"/>
                <a:cs typeface="Times New Roman" panose="02020603050405020304" pitchFamily="18" charset="0"/>
              </a:rPr>
              <a:t>процесін</a:t>
            </a:r>
            <a:r>
              <a:rPr lang="ru-RU" sz="2600" dirty="0">
                <a:solidFill>
                  <a:schemeClr val="accent1">
                    <a:lumMod val="50000"/>
                  </a:schemeClr>
                </a:solidFill>
                <a:latin typeface="Times New Roman" panose="02020603050405020304" pitchFamily="18" charset="0"/>
                <a:cs typeface="Times New Roman" panose="02020603050405020304" pitchFamily="18" charset="0"/>
              </a:rPr>
              <a:t> </a:t>
            </a:r>
            <a:r>
              <a:rPr lang="ru-RU" sz="2600" dirty="0" err="1">
                <a:solidFill>
                  <a:schemeClr val="accent1">
                    <a:lumMod val="50000"/>
                  </a:schemeClr>
                </a:solidFill>
                <a:latin typeface="Times New Roman" panose="02020603050405020304" pitchFamily="18" charset="0"/>
                <a:cs typeface="Times New Roman" panose="02020603050405020304" pitchFamily="18" charset="0"/>
              </a:rPr>
              <a:t>ұйымдастыруға</a:t>
            </a:r>
            <a:r>
              <a:rPr lang="ru-RU" sz="2600" dirty="0">
                <a:solidFill>
                  <a:schemeClr val="accent1">
                    <a:lumMod val="50000"/>
                  </a:schemeClr>
                </a:solidFill>
                <a:latin typeface="Times New Roman" panose="02020603050405020304" pitchFamily="18" charset="0"/>
                <a:cs typeface="Times New Roman" panose="02020603050405020304" pitchFamily="18" charset="0"/>
              </a:rPr>
              <a:t>;</a:t>
            </a:r>
          </a:p>
          <a:p>
            <a:pPr>
              <a:buFont typeface="Wingdings" panose="05000000000000000000" pitchFamily="2" charset="2"/>
              <a:buChar char="v"/>
            </a:pPr>
            <a:r>
              <a:rPr lang="ru-RU" sz="2600" dirty="0">
                <a:solidFill>
                  <a:schemeClr val="accent1">
                    <a:lumMod val="50000"/>
                  </a:schemeClr>
                </a:solidFill>
                <a:latin typeface="Times New Roman" panose="02020603050405020304" pitchFamily="18" charset="0"/>
                <a:cs typeface="Times New Roman" panose="02020603050405020304" pitchFamily="18" charset="0"/>
              </a:rPr>
              <a:t> </a:t>
            </a:r>
            <a:r>
              <a:rPr lang="ru-RU" sz="2600" dirty="0" err="1">
                <a:solidFill>
                  <a:schemeClr val="accent1">
                    <a:lumMod val="50000"/>
                  </a:schemeClr>
                </a:solidFill>
                <a:latin typeface="Times New Roman" panose="02020603050405020304" pitchFamily="18" charset="0"/>
                <a:cs typeface="Times New Roman" panose="02020603050405020304" pitchFamily="18" charset="0"/>
              </a:rPr>
              <a:t>үйретуге</a:t>
            </a:r>
            <a:r>
              <a:rPr lang="ru-RU" sz="2600" dirty="0">
                <a:solidFill>
                  <a:schemeClr val="accent1">
                    <a:lumMod val="50000"/>
                  </a:schemeClr>
                </a:solidFill>
                <a:latin typeface="Times New Roman" panose="02020603050405020304" pitchFamily="18" charset="0"/>
                <a:cs typeface="Times New Roman" panose="02020603050405020304" pitchFamily="18" charset="0"/>
              </a:rPr>
              <a:t> </a:t>
            </a:r>
            <a:r>
              <a:rPr lang="ru-RU" sz="2600" dirty="0" err="1">
                <a:solidFill>
                  <a:schemeClr val="accent1">
                    <a:lumMod val="50000"/>
                  </a:schemeClr>
                </a:solidFill>
                <a:latin typeface="Times New Roman" panose="02020603050405020304" pitchFamily="18" charset="0"/>
                <a:cs typeface="Times New Roman" panose="02020603050405020304" pitchFamily="18" charset="0"/>
              </a:rPr>
              <a:t>бағытталған</a:t>
            </a:r>
            <a:r>
              <a:rPr lang="ru-RU" sz="2600" dirty="0">
                <a:solidFill>
                  <a:schemeClr val="accent1">
                    <a:lumMod val="50000"/>
                  </a:schemeClr>
                </a:solidFill>
                <a:latin typeface="Times New Roman" panose="02020603050405020304" pitchFamily="18" charset="0"/>
                <a:cs typeface="Times New Roman" panose="02020603050405020304" pitchFamily="18" charset="0"/>
              </a:rPr>
              <a:t> </a:t>
            </a:r>
            <a:r>
              <a:rPr lang="ru-RU" sz="2600" dirty="0" err="1">
                <a:solidFill>
                  <a:schemeClr val="accent1">
                    <a:lumMod val="50000"/>
                  </a:schemeClr>
                </a:solidFill>
                <a:latin typeface="Times New Roman" panose="02020603050405020304" pitchFamily="18" charset="0"/>
                <a:cs typeface="Times New Roman" panose="02020603050405020304" pitchFamily="18" charset="0"/>
              </a:rPr>
              <a:t>баланың</a:t>
            </a:r>
            <a:r>
              <a:rPr lang="ru-RU" sz="2600" dirty="0">
                <a:solidFill>
                  <a:schemeClr val="accent1">
                    <a:lumMod val="50000"/>
                  </a:schemeClr>
                </a:solidFill>
                <a:latin typeface="Times New Roman" panose="02020603050405020304" pitchFamily="18" charset="0"/>
                <a:cs typeface="Times New Roman" panose="02020603050405020304" pitchFamily="18" charset="0"/>
              </a:rPr>
              <a:t> </a:t>
            </a:r>
            <a:r>
              <a:rPr lang="ru-RU" sz="2600" dirty="0" err="1">
                <a:solidFill>
                  <a:schemeClr val="accent1">
                    <a:lumMod val="50000"/>
                  </a:schemeClr>
                </a:solidFill>
                <a:latin typeface="Times New Roman" panose="02020603050405020304" pitchFamily="18" charset="0"/>
                <a:cs typeface="Times New Roman" panose="02020603050405020304" pitchFamily="18" charset="0"/>
              </a:rPr>
              <a:t>жеке</a:t>
            </a:r>
            <a:r>
              <a:rPr lang="ru-RU" sz="2600" dirty="0">
                <a:solidFill>
                  <a:schemeClr val="accent1">
                    <a:lumMod val="50000"/>
                  </a:schemeClr>
                </a:solidFill>
                <a:latin typeface="Times New Roman" panose="02020603050405020304" pitchFamily="18" charset="0"/>
                <a:cs typeface="Times New Roman" panose="02020603050405020304" pitchFamily="18" charset="0"/>
              </a:rPr>
              <a:t> даму </a:t>
            </a:r>
            <a:r>
              <a:rPr lang="ru-RU" sz="2600" dirty="0" err="1">
                <a:solidFill>
                  <a:schemeClr val="accent1">
                    <a:lumMod val="50000"/>
                  </a:schemeClr>
                </a:solidFill>
                <a:latin typeface="Times New Roman" panose="02020603050405020304" pitchFamily="18" charset="0"/>
                <a:cs typeface="Times New Roman" panose="02020603050405020304" pitchFamily="18" charset="0"/>
              </a:rPr>
              <a:t>ерекшеліктері</a:t>
            </a:r>
            <a:r>
              <a:rPr lang="ru-RU" sz="2600" dirty="0">
                <a:solidFill>
                  <a:schemeClr val="accent1">
                    <a:lumMod val="50000"/>
                  </a:schemeClr>
                </a:solidFill>
                <a:latin typeface="Times New Roman" panose="02020603050405020304" pitchFamily="18" charset="0"/>
                <a:cs typeface="Times New Roman" panose="02020603050405020304" pitchFamily="18" charset="0"/>
              </a:rPr>
              <a:t> </a:t>
            </a:r>
            <a:r>
              <a:rPr lang="ru-RU" sz="2600" dirty="0" err="1">
                <a:solidFill>
                  <a:schemeClr val="accent1">
                    <a:lumMod val="50000"/>
                  </a:schemeClr>
                </a:solidFill>
                <a:latin typeface="Times New Roman" panose="02020603050405020304" pitchFamily="18" charset="0"/>
                <a:cs typeface="Times New Roman" panose="02020603050405020304" pitchFamily="18" charset="0"/>
              </a:rPr>
              <a:t>негізінде</a:t>
            </a:r>
            <a:r>
              <a:rPr lang="ru-RU" sz="2600" dirty="0">
                <a:solidFill>
                  <a:schemeClr val="accent1">
                    <a:lumMod val="50000"/>
                  </a:schemeClr>
                </a:solidFill>
                <a:latin typeface="Times New Roman" panose="02020603050405020304" pitchFamily="18" charset="0"/>
                <a:cs typeface="Times New Roman" panose="02020603050405020304" pitchFamily="18" charset="0"/>
              </a:rPr>
              <a:t> </a:t>
            </a:r>
            <a:r>
              <a:rPr lang="ru-RU" sz="2600" dirty="0" err="1">
                <a:solidFill>
                  <a:schemeClr val="accent1">
                    <a:lumMod val="50000"/>
                  </a:schemeClr>
                </a:solidFill>
                <a:latin typeface="Times New Roman" panose="02020603050405020304" pitchFamily="18" charset="0"/>
                <a:cs typeface="Times New Roman" panose="02020603050405020304" pitchFamily="18" charset="0"/>
              </a:rPr>
              <a:t>түзету</a:t>
            </a:r>
            <a:r>
              <a:rPr lang="ru-RU" sz="2600" dirty="0">
                <a:solidFill>
                  <a:schemeClr val="accent1">
                    <a:lumMod val="50000"/>
                  </a:schemeClr>
                </a:solidFill>
                <a:latin typeface="Times New Roman" panose="02020603050405020304" pitchFamily="18" charset="0"/>
                <a:cs typeface="Times New Roman" panose="02020603050405020304" pitchFamily="18" charset="0"/>
              </a:rPr>
              <a:t> және </a:t>
            </a:r>
            <a:r>
              <a:rPr lang="ru-RU" sz="2600" dirty="0" err="1">
                <a:solidFill>
                  <a:schemeClr val="accent1">
                    <a:lumMod val="50000"/>
                  </a:schemeClr>
                </a:solidFill>
                <a:latin typeface="Times New Roman" panose="02020603050405020304" pitchFamily="18" charset="0"/>
                <a:cs typeface="Times New Roman" panose="02020603050405020304" pitchFamily="18" charset="0"/>
              </a:rPr>
              <a:t>дамыту</a:t>
            </a:r>
            <a:r>
              <a:rPr lang="ru-RU" sz="2600" dirty="0">
                <a:solidFill>
                  <a:schemeClr val="accent1">
                    <a:lumMod val="50000"/>
                  </a:schemeClr>
                </a:solidFill>
                <a:latin typeface="Times New Roman" panose="02020603050405020304" pitchFamily="18" charset="0"/>
                <a:cs typeface="Times New Roman" panose="02020603050405020304" pitchFamily="18" charset="0"/>
              </a:rPr>
              <a:t> </a:t>
            </a:r>
            <a:r>
              <a:rPr lang="ru-RU" sz="2600" dirty="0" err="1">
                <a:solidFill>
                  <a:schemeClr val="accent1">
                    <a:lumMod val="50000"/>
                  </a:schemeClr>
                </a:solidFill>
                <a:latin typeface="Times New Roman" panose="02020603050405020304" pitchFamily="18" charset="0"/>
                <a:cs typeface="Times New Roman" panose="02020603050405020304" pitchFamily="18" charset="0"/>
              </a:rPr>
              <a:t>технологияларымен</a:t>
            </a:r>
            <a:r>
              <a:rPr lang="ru-RU" sz="2600" dirty="0">
                <a:solidFill>
                  <a:schemeClr val="accent1">
                    <a:lumMod val="50000"/>
                  </a:schemeClr>
                </a:solidFill>
                <a:latin typeface="Times New Roman" panose="02020603050405020304" pitchFamily="18" charset="0"/>
                <a:cs typeface="Times New Roman" panose="02020603050405020304" pitchFamily="18" charset="0"/>
              </a:rPr>
              <a:t> </a:t>
            </a:r>
            <a:r>
              <a:rPr lang="ru-RU" sz="2600" dirty="0" err="1">
                <a:solidFill>
                  <a:schemeClr val="accent1">
                    <a:lumMod val="50000"/>
                  </a:schemeClr>
                </a:solidFill>
                <a:latin typeface="Times New Roman" panose="02020603050405020304" pitchFamily="18" charset="0"/>
                <a:cs typeface="Times New Roman" panose="02020603050405020304" pitchFamily="18" charset="0"/>
              </a:rPr>
              <a:t>таныстыру</a:t>
            </a:r>
            <a:r>
              <a:rPr lang="ru-RU" sz="2600" dirty="0">
                <a:solidFill>
                  <a:schemeClr val="accent1">
                    <a:lumMod val="50000"/>
                  </a:schemeClr>
                </a:solidFill>
                <a:latin typeface="Times New Roman" panose="02020603050405020304" pitchFamily="18" charset="0"/>
                <a:cs typeface="Times New Roman" panose="02020603050405020304" pitchFamily="18" charset="0"/>
              </a:rPr>
              <a:t>.</a:t>
            </a:r>
          </a:p>
          <a:p>
            <a:endParaRPr lang="ru-RU" dirty="0"/>
          </a:p>
        </p:txBody>
      </p:sp>
    </p:spTree>
    <p:extLst>
      <p:ext uri="{BB962C8B-B14F-4D97-AF65-F5344CB8AC3E}">
        <p14:creationId xmlns:p14="http://schemas.microsoft.com/office/powerpoint/2010/main" val="3458146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2455CDD-F2BC-58A0-FB2C-CC6CE9A971D1}"/>
              </a:ext>
            </a:extLst>
          </p:cNvPr>
          <p:cNvSpPr>
            <a:spLocks noGrp="1"/>
          </p:cNvSpPr>
          <p:nvPr>
            <p:ph type="title"/>
          </p:nvPr>
        </p:nvSpPr>
        <p:spPr>
          <a:xfrm>
            <a:off x="838200" y="365125"/>
            <a:ext cx="10520680" cy="579755"/>
          </a:xfrm>
        </p:spPr>
        <p:style>
          <a:lnRef idx="2">
            <a:schemeClr val="accent5">
              <a:shade val="15000"/>
            </a:schemeClr>
          </a:lnRef>
          <a:fillRef idx="1">
            <a:schemeClr val="accent5"/>
          </a:fillRef>
          <a:effectRef idx="0">
            <a:schemeClr val="accent5"/>
          </a:effectRef>
          <a:fontRef idx="minor">
            <a:schemeClr val="lt1"/>
          </a:fontRef>
        </p:style>
        <p:txBody>
          <a:bodyPr>
            <a:normAutofit fontScale="90000"/>
          </a:bodyPr>
          <a:lstStyle/>
          <a:p>
            <a:r>
              <a:rPr lang="ru-RU" sz="2400" dirty="0">
                <a:solidFill>
                  <a:schemeClr val="bg1"/>
                </a:solidFill>
                <a:latin typeface="Times New Roman" panose="02020603050405020304" pitchFamily="18" charset="0"/>
                <a:cs typeface="Times New Roman" panose="02020603050405020304" pitchFamily="18" charset="0"/>
              </a:rPr>
              <a:t>      </a:t>
            </a:r>
            <a:r>
              <a:rPr lang="ru-RU" sz="2400" b="1" dirty="0">
                <a:solidFill>
                  <a:schemeClr val="bg1"/>
                </a:solidFill>
                <a:latin typeface="Times New Roman" panose="02020603050405020304" pitchFamily="18" charset="0"/>
                <a:cs typeface="Times New Roman" panose="02020603050405020304" pitchFamily="18" charset="0"/>
              </a:rPr>
              <a:t>КОНСУЛЬТАЦИЯЛЫҚ ПУНКТ ҚЫЗМЕТІНІҢ НЕГІЗГІ НЫСАНДАРЫ </a:t>
            </a:r>
          </a:p>
        </p:txBody>
      </p:sp>
      <p:sp>
        <p:nvSpPr>
          <p:cNvPr id="5" name="TextBox 4">
            <a:extLst>
              <a:ext uri="{FF2B5EF4-FFF2-40B4-BE49-F238E27FC236}">
                <a16:creationId xmlns:a16="http://schemas.microsoft.com/office/drawing/2014/main" id="{59D6518A-9FFC-9DF9-DB55-527AB0E594C4}"/>
              </a:ext>
            </a:extLst>
          </p:cNvPr>
          <p:cNvSpPr txBox="1"/>
          <p:nvPr/>
        </p:nvSpPr>
        <p:spPr>
          <a:xfrm>
            <a:off x="919479" y="1536174"/>
            <a:ext cx="8526445" cy="3785652"/>
          </a:xfrm>
          <a:prstGeom prst="rect">
            <a:avLst/>
          </a:prstGeom>
          <a:noFill/>
        </p:spPr>
        <p:txBody>
          <a:bodyPr wrap="square">
            <a:spAutoFit/>
          </a:bodyPr>
          <a:lstStyle/>
          <a:p>
            <a:pPr marL="342900" indent="-342900">
              <a:buFont typeface="Wingdings" panose="05000000000000000000" pitchFamily="2" charset="2"/>
              <a:buChar char="Ø"/>
            </a:pPr>
            <a:r>
              <a:rPr lang="ru-RU" sz="2400" dirty="0" err="1">
                <a:solidFill>
                  <a:srgbClr val="002060"/>
                </a:solidFill>
                <a:latin typeface="Times New Roman" panose="02020603050405020304" pitchFamily="18" charset="0"/>
                <a:cs typeface="Times New Roman" panose="02020603050405020304" pitchFamily="18" charset="0"/>
              </a:rPr>
              <a:t>ата-аналардың</a:t>
            </a:r>
            <a:r>
              <a:rPr lang="ru-RU" sz="2400" dirty="0">
                <a:solidFill>
                  <a:srgbClr val="002060"/>
                </a:solidFill>
                <a:latin typeface="Times New Roman" panose="02020603050405020304" pitchFamily="18" charset="0"/>
                <a:cs typeface="Times New Roman" panose="02020603050405020304" pitchFamily="18" charset="0"/>
              </a:rPr>
              <a:t> (</a:t>
            </a:r>
            <a:r>
              <a:rPr lang="ru-RU" sz="2400" dirty="0" err="1">
                <a:solidFill>
                  <a:srgbClr val="002060"/>
                </a:solidFill>
                <a:latin typeface="Times New Roman" panose="02020603050405020304" pitchFamily="18" charset="0"/>
                <a:cs typeface="Times New Roman" panose="02020603050405020304" pitchFamily="18" charset="0"/>
              </a:rPr>
              <a:t>заңды</a:t>
            </a:r>
            <a:r>
              <a:rPr lang="ru-RU" sz="2400" dirty="0">
                <a:solidFill>
                  <a:srgbClr val="002060"/>
                </a:solidFill>
                <a:latin typeface="Times New Roman" panose="02020603050405020304" pitchFamily="18" charset="0"/>
                <a:cs typeface="Times New Roman" panose="02020603050405020304" pitchFamily="18" charset="0"/>
              </a:rPr>
              <a:t> </a:t>
            </a:r>
            <a:r>
              <a:rPr lang="ru-RU" sz="2400" dirty="0" err="1">
                <a:solidFill>
                  <a:srgbClr val="002060"/>
                </a:solidFill>
                <a:latin typeface="Times New Roman" panose="02020603050405020304" pitchFamily="18" charset="0"/>
                <a:cs typeface="Times New Roman" panose="02020603050405020304" pitchFamily="18" charset="0"/>
              </a:rPr>
              <a:t>өкілдердің</a:t>
            </a:r>
            <a:r>
              <a:rPr lang="ru-RU" sz="2400" dirty="0">
                <a:solidFill>
                  <a:srgbClr val="002060"/>
                </a:solidFill>
                <a:latin typeface="Times New Roman" panose="02020603050405020304" pitchFamily="18" charset="0"/>
                <a:cs typeface="Times New Roman" panose="02020603050405020304" pitchFamily="18" charset="0"/>
              </a:rPr>
              <a:t>) </a:t>
            </a:r>
            <a:r>
              <a:rPr lang="ru-RU" sz="2400" dirty="0" err="1">
                <a:solidFill>
                  <a:srgbClr val="002060"/>
                </a:solidFill>
                <a:latin typeface="Times New Roman" panose="02020603050405020304" pitchFamily="18" charset="0"/>
                <a:cs typeface="Times New Roman" panose="02020603050405020304" pitchFamily="18" charset="0"/>
              </a:rPr>
              <a:t>сұранысы</a:t>
            </a:r>
            <a:r>
              <a:rPr lang="ru-RU" sz="2400" dirty="0">
                <a:solidFill>
                  <a:srgbClr val="002060"/>
                </a:solidFill>
                <a:latin typeface="Times New Roman" panose="02020603050405020304" pitchFamily="18" charset="0"/>
                <a:cs typeface="Times New Roman" panose="02020603050405020304" pitchFamily="18" charset="0"/>
              </a:rPr>
              <a:t> </a:t>
            </a:r>
            <a:r>
              <a:rPr lang="ru-RU" sz="2400" dirty="0" err="1">
                <a:solidFill>
                  <a:srgbClr val="002060"/>
                </a:solidFill>
                <a:latin typeface="Times New Roman" panose="02020603050405020304" pitchFamily="18" charset="0"/>
                <a:cs typeface="Times New Roman" panose="02020603050405020304" pitchFamily="18" charset="0"/>
              </a:rPr>
              <a:t>бойынша</a:t>
            </a:r>
            <a:r>
              <a:rPr lang="ru-RU" sz="2400" dirty="0">
                <a:solidFill>
                  <a:srgbClr val="002060"/>
                </a:solidFill>
                <a:latin typeface="Times New Roman" panose="02020603050405020304" pitchFamily="18" charset="0"/>
                <a:cs typeface="Times New Roman" panose="02020603050405020304" pitchFamily="18" charset="0"/>
              </a:rPr>
              <a:t> </a:t>
            </a:r>
            <a:r>
              <a:rPr lang="ru-RU" sz="2400" dirty="0" err="1">
                <a:solidFill>
                  <a:srgbClr val="002060"/>
                </a:solidFill>
                <a:latin typeface="Times New Roman" panose="02020603050405020304" pitchFamily="18" charset="0"/>
                <a:cs typeface="Times New Roman" panose="02020603050405020304" pitchFamily="18" charset="0"/>
              </a:rPr>
              <a:t>қажетті</a:t>
            </a:r>
            <a:r>
              <a:rPr lang="ru-RU" sz="2400" dirty="0">
                <a:solidFill>
                  <a:srgbClr val="002060"/>
                </a:solidFill>
                <a:latin typeface="Times New Roman" panose="02020603050405020304" pitchFamily="18" charset="0"/>
                <a:cs typeface="Times New Roman" panose="02020603050405020304" pitchFamily="18" charset="0"/>
              </a:rPr>
              <a:t> </a:t>
            </a:r>
            <a:r>
              <a:rPr lang="ru-RU" sz="2400" dirty="0" err="1">
                <a:solidFill>
                  <a:srgbClr val="002060"/>
                </a:solidFill>
                <a:latin typeface="Times New Roman" panose="02020603050405020304" pitchFamily="18" charset="0"/>
                <a:cs typeface="Times New Roman" panose="02020603050405020304" pitchFamily="18" charset="0"/>
              </a:rPr>
              <a:t>жеке</a:t>
            </a:r>
            <a:r>
              <a:rPr lang="ru-RU" sz="2400" dirty="0">
                <a:solidFill>
                  <a:srgbClr val="002060"/>
                </a:solidFill>
                <a:latin typeface="Times New Roman" panose="02020603050405020304" pitchFamily="18" charset="0"/>
                <a:cs typeface="Times New Roman" panose="02020603050405020304" pitchFamily="18" charset="0"/>
              </a:rPr>
              <a:t> және </a:t>
            </a:r>
            <a:r>
              <a:rPr lang="ru-RU" sz="2400" dirty="0" err="1">
                <a:solidFill>
                  <a:srgbClr val="002060"/>
                </a:solidFill>
                <a:latin typeface="Times New Roman" panose="02020603050405020304" pitchFamily="18" charset="0"/>
                <a:cs typeface="Times New Roman" panose="02020603050405020304" pitchFamily="18" charset="0"/>
              </a:rPr>
              <a:t>топтық</a:t>
            </a:r>
            <a:r>
              <a:rPr lang="ru-RU" sz="2400" dirty="0">
                <a:solidFill>
                  <a:srgbClr val="002060"/>
                </a:solidFill>
                <a:latin typeface="Times New Roman" panose="02020603050405020304" pitchFamily="18" charset="0"/>
                <a:cs typeface="Times New Roman" panose="02020603050405020304" pitchFamily="18" charset="0"/>
              </a:rPr>
              <a:t> </a:t>
            </a:r>
            <a:r>
              <a:rPr lang="ru-RU" sz="2400" dirty="0" err="1">
                <a:solidFill>
                  <a:srgbClr val="002060"/>
                </a:solidFill>
                <a:latin typeface="Times New Roman" panose="02020603050405020304" pitchFamily="18" charset="0"/>
                <a:cs typeface="Times New Roman" panose="02020603050405020304" pitchFamily="18" charset="0"/>
              </a:rPr>
              <a:t>консультациялар</a:t>
            </a:r>
            <a:r>
              <a:rPr lang="ru-RU" sz="2400" dirty="0">
                <a:solidFill>
                  <a:srgbClr val="002060"/>
                </a:solidFill>
                <a:latin typeface="Times New Roman" panose="02020603050405020304" pitchFamily="18" charset="0"/>
                <a:cs typeface="Times New Roman" panose="02020603050405020304" pitchFamily="18" charset="0"/>
              </a:rPr>
              <a:t> беру; </a:t>
            </a:r>
          </a:p>
          <a:p>
            <a:pPr marL="342900" indent="-342900">
              <a:buFont typeface="Wingdings" panose="05000000000000000000" pitchFamily="2" charset="2"/>
              <a:buChar char="Ø"/>
            </a:pPr>
            <a:r>
              <a:rPr lang="ru-RU" sz="2400" dirty="0" err="1">
                <a:solidFill>
                  <a:srgbClr val="002060"/>
                </a:solidFill>
                <a:latin typeface="Times New Roman" panose="02020603050405020304" pitchFamily="18" charset="0"/>
                <a:cs typeface="Times New Roman" panose="02020603050405020304" pitchFamily="18" charset="0"/>
              </a:rPr>
              <a:t>жазбаша</a:t>
            </a:r>
            <a:r>
              <a:rPr lang="ru-RU" sz="2400" dirty="0">
                <a:solidFill>
                  <a:srgbClr val="002060"/>
                </a:solidFill>
                <a:latin typeface="Times New Roman" panose="02020603050405020304" pitchFamily="18" charset="0"/>
                <a:cs typeface="Times New Roman" panose="02020603050405020304" pitchFamily="18" charset="0"/>
              </a:rPr>
              <a:t> </a:t>
            </a:r>
            <a:r>
              <a:rPr lang="ru-RU" sz="2400" dirty="0" err="1">
                <a:solidFill>
                  <a:srgbClr val="002060"/>
                </a:solidFill>
                <a:latin typeface="Times New Roman" panose="02020603050405020304" pitchFamily="18" charset="0"/>
                <a:cs typeface="Times New Roman" panose="02020603050405020304" pitchFamily="18" charset="0"/>
              </a:rPr>
              <a:t>өтініш</a:t>
            </a:r>
            <a:r>
              <a:rPr lang="ru-RU" sz="2400" dirty="0">
                <a:solidFill>
                  <a:srgbClr val="002060"/>
                </a:solidFill>
                <a:latin typeface="Times New Roman" panose="02020603050405020304" pitchFamily="18" charset="0"/>
                <a:cs typeface="Times New Roman" panose="02020603050405020304" pitchFamily="18" charset="0"/>
              </a:rPr>
              <a:t> </a:t>
            </a:r>
            <a:r>
              <a:rPr lang="ru-RU" sz="2400" dirty="0" err="1">
                <a:solidFill>
                  <a:srgbClr val="002060"/>
                </a:solidFill>
                <a:latin typeface="Times New Roman" panose="02020603050405020304" pitchFamily="18" charset="0"/>
                <a:cs typeface="Times New Roman" panose="02020603050405020304" pitchFamily="18" charset="0"/>
              </a:rPr>
              <a:t>бойынша</a:t>
            </a:r>
            <a:r>
              <a:rPr lang="ru-RU" sz="2400" dirty="0">
                <a:solidFill>
                  <a:srgbClr val="002060"/>
                </a:solidFill>
                <a:latin typeface="Times New Roman" panose="02020603050405020304" pitchFamily="18" charset="0"/>
                <a:cs typeface="Times New Roman" panose="02020603050405020304" pitchFamily="18" charset="0"/>
              </a:rPr>
              <a:t> </a:t>
            </a:r>
            <a:r>
              <a:rPr lang="ru-RU" sz="2400" dirty="0" err="1">
                <a:solidFill>
                  <a:srgbClr val="002060"/>
                </a:solidFill>
                <a:latin typeface="Times New Roman" panose="02020603050405020304" pitchFamily="18" charset="0"/>
                <a:cs typeface="Times New Roman" panose="02020603050405020304" pitchFamily="18" charset="0"/>
              </a:rPr>
              <a:t>сырттай</a:t>
            </a:r>
            <a:r>
              <a:rPr lang="ru-RU" sz="2400" dirty="0">
                <a:solidFill>
                  <a:srgbClr val="002060"/>
                </a:solidFill>
                <a:latin typeface="Times New Roman" panose="02020603050405020304" pitchFamily="18" charset="0"/>
                <a:cs typeface="Times New Roman" panose="02020603050405020304" pitchFamily="18" charset="0"/>
              </a:rPr>
              <a:t> консультация </a:t>
            </a:r>
            <a:r>
              <a:rPr lang="ru-RU" sz="2400" dirty="0" err="1">
                <a:solidFill>
                  <a:srgbClr val="002060"/>
                </a:solidFill>
                <a:latin typeface="Times New Roman" panose="02020603050405020304" pitchFamily="18" charset="0"/>
                <a:cs typeface="Times New Roman" panose="02020603050405020304" pitchFamily="18" charset="0"/>
              </a:rPr>
              <a:t>беруді</a:t>
            </a:r>
            <a:r>
              <a:rPr lang="ru-RU" sz="2400" dirty="0">
                <a:solidFill>
                  <a:srgbClr val="002060"/>
                </a:solidFill>
                <a:latin typeface="Times New Roman" panose="02020603050405020304" pitchFamily="18" charset="0"/>
                <a:cs typeface="Times New Roman" panose="02020603050405020304" pitchFamily="18" charset="0"/>
              </a:rPr>
              <a:t> </a:t>
            </a:r>
            <a:r>
              <a:rPr lang="ru-RU" sz="2400" dirty="0" err="1">
                <a:solidFill>
                  <a:srgbClr val="002060"/>
                </a:solidFill>
                <a:latin typeface="Times New Roman" panose="02020603050405020304" pitchFamily="18" charset="0"/>
                <a:cs typeface="Times New Roman" panose="02020603050405020304" pitchFamily="18" charset="0"/>
              </a:rPr>
              <a:t>ұйымдастыру</a:t>
            </a:r>
            <a:r>
              <a:rPr lang="ru-RU" sz="2400" dirty="0">
                <a:solidFill>
                  <a:srgbClr val="002060"/>
                </a:solidFill>
                <a:latin typeface="Times New Roman" panose="02020603050405020304" pitchFamily="18" charset="0"/>
                <a:cs typeface="Times New Roman" panose="02020603050405020304" pitchFamily="18" charset="0"/>
              </a:rPr>
              <a:t>;</a:t>
            </a:r>
          </a:p>
          <a:p>
            <a:pPr marL="342900" indent="-342900">
              <a:buFont typeface="Wingdings" panose="05000000000000000000" pitchFamily="2" charset="2"/>
              <a:buChar char="Ø"/>
            </a:pPr>
            <a:r>
              <a:rPr lang="ru-RU" sz="2400" dirty="0" err="1">
                <a:solidFill>
                  <a:srgbClr val="002060"/>
                </a:solidFill>
                <a:latin typeface="Times New Roman" panose="02020603050405020304" pitchFamily="18" charset="0"/>
                <a:cs typeface="Times New Roman" panose="02020603050405020304" pitchFamily="18" charset="0"/>
              </a:rPr>
              <a:t>ата-аналар</a:t>
            </a:r>
            <a:r>
              <a:rPr lang="ru-RU" sz="2400" dirty="0">
                <a:solidFill>
                  <a:srgbClr val="002060"/>
                </a:solidFill>
                <a:latin typeface="Times New Roman" panose="02020603050405020304" pitchFamily="18" charset="0"/>
                <a:cs typeface="Times New Roman" panose="02020603050405020304" pitchFamily="18" charset="0"/>
              </a:rPr>
              <a:t> (</a:t>
            </a:r>
            <a:r>
              <a:rPr lang="ru-RU" sz="2400" dirty="0" err="1">
                <a:solidFill>
                  <a:srgbClr val="002060"/>
                </a:solidFill>
                <a:latin typeface="Times New Roman" panose="02020603050405020304" pitchFamily="18" charset="0"/>
                <a:cs typeface="Times New Roman" panose="02020603050405020304" pitchFamily="18" charset="0"/>
              </a:rPr>
              <a:t>заңды</a:t>
            </a:r>
            <a:r>
              <a:rPr lang="ru-RU" sz="2400" dirty="0">
                <a:solidFill>
                  <a:srgbClr val="002060"/>
                </a:solidFill>
                <a:latin typeface="Times New Roman" panose="02020603050405020304" pitchFamily="18" charset="0"/>
                <a:cs typeface="Times New Roman" panose="02020603050405020304" pitchFamily="18" charset="0"/>
              </a:rPr>
              <a:t> </a:t>
            </a:r>
            <a:r>
              <a:rPr lang="ru-RU" sz="2400" dirty="0" err="1">
                <a:solidFill>
                  <a:srgbClr val="002060"/>
                </a:solidFill>
                <a:latin typeface="Times New Roman" panose="02020603050405020304" pitchFamily="18" charset="0"/>
                <a:cs typeface="Times New Roman" panose="02020603050405020304" pitchFamily="18" charset="0"/>
              </a:rPr>
              <a:t>өкілдер</a:t>
            </a:r>
            <a:r>
              <a:rPr lang="ru-RU" sz="2400" dirty="0">
                <a:solidFill>
                  <a:srgbClr val="002060"/>
                </a:solidFill>
                <a:latin typeface="Times New Roman" panose="02020603050405020304" pitchFamily="18" charset="0"/>
                <a:cs typeface="Times New Roman" panose="02020603050405020304" pitchFamily="18" charset="0"/>
              </a:rPr>
              <a:t>) </a:t>
            </a:r>
            <a:r>
              <a:rPr lang="ru-RU" sz="2400" dirty="0" err="1">
                <a:solidFill>
                  <a:srgbClr val="002060"/>
                </a:solidFill>
                <a:latin typeface="Times New Roman" panose="02020603050405020304" pitchFamily="18" charset="0"/>
                <a:cs typeface="Times New Roman" panose="02020603050405020304" pitchFamily="18" charset="0"/>
              </a:rPr>
              <a:t>үшін</a:t>
            </a:r>
            <a:r>
              <a:rPr lang="ru-RU" sz="2400" dirty="0">
                <a:solidFill>
                  <a:srgbClr val="002060"/>
                </a:solidFill>
                <a:latin typeface="Times New Roman" panose="02020603050405020304" pitchFamily="18" charset="0"/>
                <a:cs typeface="Times New Roman" panose="02020603050405020304" pitchFamily="18" charset="0"/>
              </a:rPr>
              <a:t> </a:t>
            </a:r>
            <a:r>
              <a:rPr lang="ru-RU" sz="2400" dirty="0" err="1">
                <a:solidFill>
                  <a:srgbClr val="002060"/>
                </a:solidFill>
                <a:latin typeface="Times New Roman" panose="02020603050405020304" pitchFamily="18" charset="0"/>
                <a:cs typeface="Times New Roman" panose="02020603050405020304" pitchFamily="18" charset="0"/>
              </a:rPr>
              <a:t>дәрістер</a:t>
            </a:r>
            <a:r>
              <a:rPr lang="ru-RU" sz="2400" dirty="0">
                <a:solidFill>
                  <a:srgbClr val="002060"/>
                </a:solidFill>
                <a:latin typeface="Times New Roman" panose="02020603050405020304" pitchFamily="18" charset="0"/>
                <a:cs typeface="Times New Roman" panose="02020603050405020304" pitchFamily="18" charset="0"/>
              </a:rPr>
              <a:t>, </a:t>
            </a:r>
            <a:r>
              <a:rPr lang="ru-RU" sz="2400" dirty="0" err="1">
                <a:solidFill>
                  <a:srgbClr val="002060"/>
                </a:solidFill>
                <a:latin typeface="Times New Roman" panose="02020603050405020304" pitchFamily="18" charset="0"/>
                <a:cs typeface="Times New Roman" panose="02020603050405020304" pitchFamily="18" charset="0"/>
              </a:rPr>
              <a:t>теориялық</a:t>
            </a:r>
            <a:r>
              <a:rPr lang="ru-RU" sz="2400" dirty="0">
                <a:solidFill>
                  <a:srgbClr val="002060"/>
                </a:solidFill>
                <a:latin typeface="Times New Roman" panose="02020603050405020304" pitchFamily="18" charset="0"/>
                <a:cs typeface="Times New Roman" panose="02020603050405020304" pitchFamily="18" charset="0"/>
              </a:rPr>
              <a:t> және </a:t>
            </a:r>
            <a:r>
              <a:rPr lang="ru-RU" sz="2400" dirty="0" err="1">
                <a:solidFill>
                  <a:srgbClr val="002060"/>
                </a:solidFill>
                <a:latin typeface="Times New Roman" panose="02020603050405020304" pitchFamily="18" charset="0"/>
                <a:cs typeface="Times New Roman" panose="02020603050405020304" pitchFamily="18" charset="0"/>
              </a:rPr>
              <a:t>практикалық</a:t>
            </a:r>
            <a:r>
              <a:rPr lang="ru-RU" sz="2400" dirty="0">
                <a:solidFill>
                  <a:srgbClr val="002060"/>
                </a:solidFill>
                <a:latin typeface="Times New Roman" panose="02020603050405020304" pitchFamily="18" charset="0"/>
                <a:cs typeface="Times New Roman" panose="02020603050405020304" pitchFamily="18" charset="0"/>
              </a:rPr>
              <a:t> </a:t>
            </a:r>
            <a:r>
              <a:rPr lang="ru-RU" sz="2400" dirty="0" err="1">
                <a:solidFill>
                  <a:srgbClr val="002060"/>
                </a:solidFill>
                <a:latin typeface="Times New Roman" panose="02020603050405020304" pitchFamily="18" charset="0"/>
                <a:cs typeface="Times New Roman" panose="02020603050405020304" pitchFamily="18" charset="0"/>
              </a:rPr>
              <a:t>семинарларды</a:t>
            </a:r>
            <a:r>
              <a:rPr lang="ru-RU" sz="2400" dirty="0">
                <a:solidFill>
                  <a:srgbClr val="002060"/>
                </a:solidFill>
                <a:latin typeface="Times New Roman" panose="02020603050405020304" pitchFamily="18" charset="0"/>
                <a:cs typeface="Times New Roman" panose="02020603050405020304" pitchFamily="18" charset="0"/>
              </a:rPr>
              <a:t> </a:t>
            </a:r>
            <a:r>
              <a:rPr lang="ru-RU" sz="2400" dirty="0" err="1">
                <a:solidFill>
                  <a:srgbClr val="002060"/>
                </a:solidFill>
                <a:latin typeface="Times New Roman" panose="02020603050405020304" pitchFamily="18" charset="0"/>
                <a:cs typeface="Times New Roman" panose="02020603050405020304" pitchFamily="18" charset="0"/>
              </a:rPr>
              <a:t>ұйымдастыру</a:t>
            </a:r>
            <a:r>
              <a:rPr lang="ru-RU" sz="2400" dirty="0">
                <a:solidFill>
                  <a:srgbClr val="002060"/>
                </a:solidFill>
                <a:latin typeface="Times New Roman" panose="02020603050405020304" pitchFamily="18" charset="0"/>
                <a:cs typeface="Times New Roman" panose="02020603050405020304" pitchFamily="18" charset="0"/>
              </a:rPr>
              <a:t>;</a:t>
            </a:r>
          </a:p>
          <a:p>
            <a:pPr marL="342900" indent="-342900">
              <a:buFont typeface="Wingdings" panose="05000000000000000000" pitchFamily="2" charset="2"/>
              <a:buChar char="Ø"/>
            </a:pPr>
            <a:r>
              <a:rPr lang="ru-RU" sz="2400" dirty="0">
                <a:solidFill>
                  <a:srgbClr val="002060"/>
                </a:solidFill>
                <a:latin typeface="Times New Roman" panose="02020603050405020304" pitchFamily="18" charset="0"/>
                <a:cs typeface="Times New Roman" panose="02020603050405020304" pitchFamily="18" charset="0"/>
              </a:rPr>
              <a:t> </a:t>
            </a:r>
            <a:r>
              <a:rPr lang="ru-RU" sz="2400" dirty="0" err="1">
                <a:solidFill>
                  <a:srgbClr val="002060"/>
                </a:solidFill>
                <a:latin typeface="Times New Roman" panose="02020603050405020304" pitchFamily="18" charset="0"/>
                <a:cs typeface="Times New Roman" panose="02020603050405020304" pitchFamily="18" charset="0"/>
              </a:rPr>
              <a:t>мектепке</a:t>
            </a:r>
            <a:r>
              <a:rPr lang="ru-RU" sz="2400" dirty="0">
                <a:solidFill>
                  <a:srgbClr val="002060"/>
                </a:solidFill>
                <a:latin typeface="Times New Roman" panose="02020603050405020304" pitchFamily="18" charset="0"/>
                <a:cs typeface="Times New Roman" panose="02020603050405020304" pitchFamily="18" charset="0"/>
              </a:rPr>
              <a:t> </a:t>
            </a:r>
            <a:r>
              <a:rPr lang="ru-RU" sz="2400" dirty="0" err="1">
                <a:solidFill>
                  <a:srgbClr val="002060"/>
                </a:solidFill>
                <a:latin typeface="Times New Roman" panose="02020603050405020304" pitchFamily="18" charset="0"/>
                <a:cs typeface="Times New Roman" panose="02020603050405020304" pitchFamily="18" charset="0"/>
              </a:rPr>
              <a:t>дейінгі</a:t>
            </a:r>
            <a:r>
              <a:rPr lang="ru-RU" sz="2400" dirty="0">
                <a:solidFill>
                  <a:srgbClr val="002060"/>
                </a:solidFill>
                <a:latin typeface="Times New Roman" panose="02020603050405020304" pitchFamily="18" charset="0"/>
                <a:cs typeface="Times New Roman" panose="02020603050405020304" pitchFamily="18" charset="0"/>
              </a:rPr>
              <a:t> </a:t>
            </a:r>
            <a:r>
              <a:rPr lang="ru-RU" sz="2400" dirty="0" err="1">
                <a:solidFill>
                  <a:srgbClr val="002060"/>
                </a:solidFill>
                <a:latin typeface="Times New Roman" panose="02020603050405020304" pitchFamily="18" charset="0"/>
                <a:cs typeface="Times New Roman" panose="02020603050405020304" pitchFamily="18" charset="0"/>
              </a:rPr>
              <a:t>ұйымның</a:t>
            </a:r>
            <a:r>
              <a:rPr lang="ru-RU" sz="2400" dirty="0">
                <a:solidFill>
                  <a:srgbClr val="002060"/>
                </a:solidFill>
                <a:latin typeface="Times New Roman" panose="02020603050405020304" pitchFamily="18" charset="0"/>
                <a:cs typeface="Times New Roman" panose="02020603050405020304" pitchFamily="18" charset="0"/>
              </a:rPr>
              <a:t> </a:t>
            </a:r>
            <a:r>
              <a:rPr lang="ru-RU" sz="2400" b="1" dirty="0" err="1">
                <a:solidFill>
                  <a:srgbClr val="C00000"/>
                </a:solidFill>
                <a:latin typeface="Times New Roman" panose="02020603050405020304" pitchFamily="18" charset="0"/>
                <a:cs typeface="Times New Roman" panose="02020603050405020304" pitchFamily="18" charset="0"/>
              </a:rPr>
              <a:t>сайтына</a:t>
            </a:r>
            <a:r>
              <a:rPr lang="ru-RU" sz="2400" b="1" dirty="0">
                <a:solidFill>
                  <a:srgbClr val="C00000"/>
                </a:solidFill>
                <a:latin typeface="Times New Roman" panose="02020603050405020304" pitchFamily="18" charset="0"/>
                <a:cs typeface="Times New Roman" panose="02020603050405020304" pitchFamily="18" charset="0"/>
              </a:rPr>
              <a:t> </a:t>
            </a:r>
            <a:r>
              <a:rPr lang="ru-RU" sz="2400" b="1" dirty="0" err="1">
                <a:solidFill>
                  <a:srgbClr val="C00000"/>
                </a:solidFill>
                <a:latin typeface="Times New Roman" panose="02020603050405020304" pitchFamily="18" charset="0"/>
                <a:cs typeface="Times New Roman" panose="02020603050405020304" pitchFamily="18" charset="0"/>
              </a:rPr>
              <a:t>орналастыру</a:t>
            </a:r>
            <a:r>
              <a:rPr lang="ru-RU" sz="2400" b="1" dirty="0">
                <a:solidFill>
                  <a:srgbClr val="C00000"/>
                </a:solidFill>
                <a:latin typeface="Times New Roman" panose="02020603050405020304" pitchFamily="18" charset="0"/>
                <a:cs typeface="Times New Roman" panose="02020603050405020304" pitchFamily="18" charset="0"/>
              </a:rPr>
              <a:t> </a:t>
            </a:r>
            <a:r>
              <a:rPr lang="ru-RU" sz="2400" dirty="0" err="1">
                <a:solidFill>
                  <a:srgbClr val="002060"/>
                </a:solidFill>
                <a:latin typeface="Times New Roman" panose="02020603050405020304" pitchFamily="18" charset="0"/>
                <a:cs typeface="Times New Roman" panose="02020603050405020304" pitchFamily="18" charset="0"/>
              </a:rPr>
              <a:t>арқылы</a:t>
            </a:r>
            <a:r>
              <a:rPr lang="ru-RU" sz="2400" dirty="0">
                <a:solidFill>
                  <a:srgbClr val="002060"/>
                </a:solidFill>
                <a:latin typeface="Times New Roman" panose="02020603050405020304" pitchFamily="18" charset="0"/>
                <a:cs typeface="Times New Roman" panose="02020603050405020304" pitchFamily="18" charset="0"/>
              </a:rPr>
              <a:t> </a:t>
            </a:r>
            <a:r>
              <a:rPr lang="ru-RU" sz="2400" dirty="0" err="1">
                <a:solidFill>
                  <a:srgbClr val="002060"/>
                </a:solidFill>
                <a:latin typeface="Times New Roman" panose="02020603050405020304" pitchFamily="18" charset="0"/>
                <a:cs typeface="Times New Roman" panose="02020603050405020304" pitchFamily="18" charset="0"/>
              </a:rPr>
              <a:t>консультациялар</a:t>
            </a:r>
            <a:r>
              <a:rPr lang="ru-RU" sz="2400" dirty="0">
                <a:solidFill>
                  <a:srgbClr val="002060"/>
                </a:solidFill>
                <a:latin typeface="Times New Roman" panose="02020603050405020304" pitchFamily="18" charset="0"/>
                <a:cs typeface="Times New Roman" panose="02020603050405020304" pitchFamily="18" charset="0"/>
              </a:rPr>
              <a:t> мен </a:t>
            </a:r>
            <a:r>
              <a:rPr lang="ru-RU" sz="2400" dirty="0" err="1">
                <a:solidFill>
                  <a:srgbClr val="002060"/>
                </a:solidFill>
                <a:latin typeface="Times New Roman" panose="02020603050405020304" pitchFamily="18" charset="0"/>
                <a:cs typeface="Times New Roman" panose="02020603050405020304" pitchFamily="18" charset="0"/>
              </a:rPr>
              <a:t>әдістемелік</a:t>
            </a:r>
            <a:r>
              <a:rPr lang="ru-RU" sz="2400" dirty="0">
                <a:solidFill>
                  <a:srgbClr val="002060"/>
                </a:solidFill>
                <a:latin typeface="Times New Roman" panose="02020603050405020304" pitchFamily="18" charset="0"/>
                <a:cs typeface="Times New Roman" panose="02020603050405020304" pitchFamily="18" charset="0"/>
              </a:rPr>
              <a:t> </a:t>
            </a:r>
            <a:r>
              <a:rPr lang="ru-RU" sz="2400" dirty="0" err="1">
                <a:solidFill>
                  <a:srgbClr val="002060"/>
                </a:solidFill>
                <a:latin typeface="Times New Roman" panose="02020603050405020304" pitchFamily="18" charset="0"/>
                <a:cs typeface="Times New Roman" panose="02020603050405020304" pitchFamily="18" charset="0"/>
              </a:rPr>
              <a:t>ұсынымдар</a:t>
            </a:r>
            <a:r>
              <a:rPr lang="ru-RU" sz="2400" dirty="0">
                <a:solidFill>
                  <a:srgbClr val="002060"/>
                </a:solidFill>
                <a:latin typeface="Times New Roman" panose="02020603050405020304" pitchFamily="18" charset="0"/>
                <a:cs typeface="Times New Roman" panose="02020603050405020304" pitchFamily="18" charset="0"/>
              </a:rPr>
              <a:t> беру; </a:t>
            </a:r>
          </a:p>
          <a:p>
            <a:pPr marL="342900" indent="-342900">
              <a:buFont typeface="Wingdings" panose="05000000000000000000" pitchFamily="2" charset="2"/>
              <a:buChar char="Ø"/>
            </a:pPr>
            <a:r>
              <a:rPr lang="ru-RU" sz="2400" dirty="0" err="1">
                <a:solidFill>
                  <a:srgbClr val="002060"/>
                </a:solidFill>
                <a:latin typeface="Times New Roman" panose="02020603050405020304" pitchFamily="18" charset="0"/>
                <a:cs typeface="Times New Roman" panose="02020603050405020304" pitchFamily="18" charset="0"/>
              </a:rPr>
              <a:t>балабақша</a:t>
            </a:r>
            <a:r>
              <a:rPr lang="ru-RU" sz="2400" dirty="0">
                <a:solidFill>
                  <a:srgbClr val="002060"/>
                </a:solidFill>
                <a:latin typeface="Times New Roman" panose="02020603050405020304" pitchFamily="18" charset="0"/>
                <a:cs typeface="Times New Roman" panose="02020603050405020304" pitchFamily="18" charset="0"/>
              </a:rPr>
              <a:t> </a:t>
            </a:r>
            <a:r>
              <a:rPr lang="ru-RU" sz="2400" dirty="0" err="1">
                <a:solidFill>
                  <a:srgbClr val="002060"/>
                </a:solidFill>
                <a:latin typeface="Times New Roman" panose="02020603050405020304" pitchFamily="18" charset="0"/>
                <a:cs typeface="Times New Roman" panose="02020603050405020304" pitchFamily="18" charset="0"/>
              </a:rPr>
              <a:t>мамандарының</a:t>
            </a:r>
            <a:r>
              <a:rPr lang="ru-RU" sz="2400" dirty="0">
                <a:solidFill>
                  <a:srgbClr val="002060"/>
                </a:solidFill>
                <a:latin typeface="Times New Roman" panose="02020603050405020304" pitchFamily="18" charset="0"/>
                <a:cs typeface="Times New Roman" panose="02020603050405020304" pitchFamily="18" charset="0"/>
              </a:rPr>
              <a:t> </a:t>
            </a:r>
            <a:r>
              <a:rPr lang="ru-RU" sz="2400" dirty="0" err="1">
                <a:solidFill>
                  <a:srgbClr val="002060"/>
                </a:solidFill>
                <a:latin typeface="Times New Roman" panose="02020603050405020304" pitchFamily="18" charset="0"/>
                <a:cs typeface="Times New Roman" panose="02020603050405020304" pitchFamily="18" charset="0"/>
              </a:rPr>
              <a:t>мектеп</a:t>
            </a:r>
            <a:r>
              <a:rPr lang="ru-RU" sz="2400" dirty="0">
                <a:solidFill>
                  <a:srgbClr val="002060"/>
                </a:solidFill>
                <a:latin typeface="Times New Roman" panose="02020603050405020304" pitchFamily="18" charset="0"/>
                <a:cs typeface="Times New Roman" panose="02020603050405020304" pitchFamily="18" charset="0"/>
              </a:rPr>
              <a:t> </a:t>
            </a:r>
            <a:r>
              <a:rPr lang="ru-RU" sz="2400" dirty="0" err="1">
                <a:solidFill>
                  <a:srgbClr val="002060"/>
                </a:solidFill>
                <a:latin typeface="Times New Roman" panose="02020603050405020304" pitchFamily="18" charset="0"/>
                <a:cs typeface="Times New Roman" panose="02020603050405020304" pitchFamily="18" charset="0"/>
              </a:rPr>
              <a:t>жасына</a:t>
            </a:r>
            <a:r>
              <a:rPr lang="ru-RU" sz="2400" dirty="0">
                <a:solidFill>
                  <a:srgbClr val="002060"/>
                </a:solidFill>
                <a:latin typeface="Times New Roman" panose="02020603050405020304" pitchFamily="18" charset="0"/>
                <a:cs typeface="Times New Roman" panose="02020603050405020304" pitchFamily="18" charset="0"/>
              </a:rPr>
              <a:t> </a:t>
            </a:r>
            <a:r>
              <a:rPr lang="ru-RU" sz="2400" dirty="0" err="1">
                <a:solidFill>
                  <a:srgbClr val="002060"/>
                </a:solidFill>
                <a:latin typeface="Times New Roman" panose="02020603050405020304" pitchFamily="18" charset="0"/>
                <a:cs typeface="Times New Roman" panose="02020603050405020304" pitchFamily="18" charset="0"/>
              </a:rPr>
              <a:t>дейінгі</a:t>
            </a:r>
            <a:r>
              <a:rPr lang="ru-RU" sz="2400" dirty="0">
                <a:solidFill>
                  <a:srgbClr val="002060"/>
                </a:solidFill>
                <a:latin typeface="Times New Roman" panose="02020603050405020304" pitchFamily="18" charset="0"/>
                <a:cs typeface="Times New Roman" panose="02020603050405020304" pitchFamily="18" charset="0"/>
              </a:rPr>
              <a:t> </a:t>
            </a:r>
            <a:r>
              <a:rPr lang="ru-RU" sz="2400" dirty="0" err="1">
                <a:solidFill>
                  <a:srgbClr val="002060"/>
                </a:solidFill>
                <a:latin typeface="Times New Roman" panose="02020603050405020304" pitchFamily="18" charset="0"/>
                <a:cs typeface="Times New Roman" panose="02020603050405020304" pitchFamily="18" charset="0"/>
              </a:rPr>
              <a:t>балаларға</a:t>
            </a:r>
            <a:r>
              <a:rPr lang="ru-RU" sz="2400" dirty="0">
                <a:solidFill>
                  <a:srgbClr val="002060"/>
                </a:solidFill>
                <a:latin typeface="Times New Roman" panose="02020603050405020304" pitchFamily="18" charset="0"/>
                <a:cs typeface="Times New Roman" panose="02020603050405020304" pitchFamily="18" charset="0"/>
              </a:rPr>
              <a:t> </a:t>
            </a:r>
            <a:r>
              <a:rPr lang="ru-RU" sz="2400" dirty="0" err="1">
                <a:solidFill>
                  <a:srgbClr val="002060"/>
                </a:solidFill>
                <a:latin typeface="Times New Roman" panose="02020603050405020304" pitchFamily="18" charset="0"/>
                <a:cs typeface="Times New Roman" panose="02020603050405020304" pitchFamily="18" charset="0"/>
              </a:rPr>
              <a:t>диагностикалық</a:t>
            </a:r>
            <a:r>
              <a:rPr lang="ru-RU" sz="2400" dirty="0">
                <a:solidFill>
                  <a:srgbClr val="002060"/>
                </a:solidFill>
                <a:latin typeface="Times New Roman" panose="02020603050405020304" pitchFamily="18" charset="0"/>
                <a:cs typeface="Times New Roman" panose="02020603050405020304" pitchFamily="18" charset="0"/>
              </a:rPr>
              <a:t> </a:t>
            </a:r>
            <a:r>
              <a:rPr lang="ru-RU" sz="2400" dirty="0" err="1">
                <a:solidFill>
                  <a:srgbClr val="002060"/>
                </a:solidFill>
                <a:latin typeface="Times New Roman" panose="02020603050405020304" pitchFamily="18" charset="0"/>
                <a:cs typeface="Times New Roman" panose="02020603050405020304" pitchFamily="18" charset="0"/>
              </a:rPr>
              <a:t>зерттеу</a:t>
            </a:r>
            <a:r>
              <a:rPr lang="ru-RU" sz="2400" dirty="0">
                <a:solidFill>
                  <a:srgbClr val="002060"/>
                </a:solidFill>
                <a:latin typeface="Times New Roman" panose="02020603050405020304" pitchFamily="18" charset="0"/>
                <a:cs typeface="Times New Roman" panose="02020603050405020304" pitchFamily="18" charset="0"/>
              </a:rPr>
              <a:t> </a:t>
            </a:r>
            <a:r>
              <a:rPr lang="ru-RU" sz="2400" dirty="0" err="1">
                <a:solidFill>
                  <a:srgbClr val="002060"/>
                </a:solidFill>
                <a:latin typeface="Times New Roman" panose="02020603050405020304" pitchFamily="18" charset="0"/>
                <a:cs typeface="Times New Roman" panose="02020603050405020304" pitchFamily="18" charset="0"/>
              </a:rPr>
              <a:t>жүргізу</a:t>
            </a:r>
            <a:r>
              <a:rPr lang="ru-RU" sz="2400" dirty="0">
                <a:solidFill>
                  <a:srgbClr val="002060"/>
                </a:solidFill>
                <a:latin typeface="Times New Roman" panose="02020603050405020304" pitchFamily="18" charset="0"/>
                <a:cs typeface="Times New Roman" panose="02020603050405020304" pitchFamily="18" charset="0"/>
              </a:rPr>
              <a:t>.</a:t>
            </a:r>
          </a:p>
        </p:txBody>
      </p:sp>
      <p:pic>
        <p:nvPicPr>
          <p:cNvPr id="6" name="Рисунок 5">
            <a:extLst>
              <a:ext uri="{FF2B5EF4-FFF2-40B4-BE49-F238E27FC236}">
                <a16:creationId xmlns:a16="http://schemas.microsoft.com/office/drawing/2014/main" id="{8759F376-F965-A707-87E3-E9487273435B}"/>
              </a:ext>
            </a:extLst>
          </p:cNvPr>
          <p:cNvPicPr>
            <a:picLocks noChangeAspect="1"/>
          </p:cNvPicPr>
          <p:nvPr/>
        </p:nvPicPr>
        <p:blipFill rotWithShape="1">
          <a:blip r:embed="rId2"/>
          <a:srcRect l="15848" r="14312"/>
          <a:stretch/>
        </p:blipFill>
        <p:spPr>
          <a:xfrm>
            <a:off x="9325155" y="1656942"/>
            <a:ext cx="2441277" cy="3774489"/>
          </a:xfrm>
          <a:prstGeom prst="rect">
            <a:avLst/>
          </a:prstGeom>
        </p:spPr>
      </p:pic>
    </p:spTree>
    <p:extLst>
      <p:ext uri="{BB962C8B-B14F-4D97-AF65-F5344CB8AC3E}">
        <p14:creationId xmlns:p14="http://schemas.microsoft.com/office/powerpoint/2010/main" val="17146053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51DAD45-F7FD-A832-0854-B68296A14D28}"/>
              </a:ext>
            </a:extLst>
          </p:cNvPr>
          <p:cNvSpPr>
            <a:spLocks noGrp="1"/>
          </p:cNvSpPr>
          <p:nvPr>
            <p:ph type="title"/>
          </p:nvPr>
        </p:nvSpPr>
        <p:spPr>
          <a:xfrm>
            <a:off x="838200" y="365126"/>
            <a:ext cx="10515600" cy="592912"/>
          </a:xfrm>
        </p:spPr>
        <p:style>
          <a:lnRef idx="2">
            <a:schemeClr val="accent5">
              <a:shade val="15000"/>
            </a:schemeClr>
          </a:lnRef>
          <a:fillRef idx="1">
            <a:schemeClr val="accent5"/>
          </a:fillRef>
          <a:effectRef idx="0">
            <a:schemeClr val="accent5"/>
          </a:effectRef>
          <a:fontRef idx="minor">
            <a:schemeClr val="lt1"/>
          </a:fontRef>
        </p:style>
        <p:txBody>
          <a:bodyPr>
            <a:normAutofit/>
          </a:bodyPr>
          <a:lstStyle/>
          <a:p>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Отбасыларға</a:t>
            </a:r>
            <a:r>
              <a:rPr lang="ru-RU" sz="2800" dirty="0">
                <a:latin typeface="Times New Roman" panose="02020603050405020304" pitchFamily="18" charset="0"/>
                <a:cs typeface="Times New Roman" panose="02020603050405020304" pitchFamily="18" charset="0"/>
              </a:rPr>
              <a:t> консультация беру </a:t>
            </a:r>
            <a:r>
              <a:rPr lang="ru-RU" sz="2800" dirty="0" err="1">
                <a:latin typeface="Times New Roman" panose="02020603050405020304" pitchFamily="18" charset="0"/>
                <a:cs typeface="Times New Roman" panose="02020603050405020304" pitchFamily="18" charset="0"/>
              </a:rPr>
              <a:t>жұмысы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мамандарының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құрамы</a:t>
            </a:r>
            <a:endParaRPr lang="ru-RU" sz="28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6BB569DC-4BD3-52FB-FC81-6E4B27E89408}"/>
              </a:ext>
            </a:extLst>
          </p:cNvPr>
          <p:cNvSpPr txBox="1"/>
          <p:nvPr/>
        </p:nvSpPr>
        <p:spPr>
          <a:xfrm>
            <a:off x="838200" y="1361213"/>
            <a:ext cx="5440680" cy="5131661"/>
          </a:xfrm>
          <a:prstGeom prst="rect">
            <a:avLst/>
          </a:prstGeom>
          <a:noFill/>
        </p:spPr>
        <p:txBody>
          <a:bodyPr wrap="square">
            <a:spAutoFit/>
          </a:bodyPr>
          <a:lstStyle/>
          <a:p>
            <a:pPr marL="342900" indent="-342900">
              <a:lnSpc>
                <a:spcPct val="200000"/>
              </a:lnSpc>
              <a:buFont typeface="Wingdings" panose="05000000000000000000" pitchFamily="2" charset="2"/>
              <a:buChar char="v"/>
            </a:pPr>
            <a:r>
              <a:rPr lang="ru-RU" sz="2800" dirty="0" err="1">
                <a:solidFill>
                  <a:srgbClr val="002060"/>
                </a:solidFill>
                <a:latin typeface="Times New Roman" panose="02020603050405020304" pitchFamily="18" charset="0"/>
                <a:cs typeface="Times New Roman" panose="02020603050405020304" pitchFamily="18" charset="0"/>
              </a:rPr>
              <a:t>басшы</a:t>
            </a:r>
            <a:r>
              <a:rPr lang="ru-RU" sz="2800" dirty="0">
                <a:solidFill>
                  <a:srgbClr val="002060"/>
                </a:solidFill>
                <a:latin typeface="Times New Roman" panose="02020603050405020304" pitchFamily="18" charset="0"/>
                <a:cs typeface="Times New Roman" panose="02020603050405020304" pitchFamily="18" charset="0"/>
              </a:rPr>
              <a:t>, </a:t>
            </a:r>
          </a:p>
          <a:p>
            <a:pPr marL="342900" indent="-342900">
              <a:lnSpc>
                <a:spcPct val="200000"/>
              </a:lnSpc>
              <a:buFont typeface="Wingdings" panose="05000000000000000000" pitchFamily="2" charset="2"/>
              <a:buChar char="v"/>
            </a:pPr>
            <a:r>
              <a:rPr lang="ru-RU" sz="2800" dirty="0" err="1">
                <a:solidFill>
                  <a:srgbClr val="002060"/>
                </a:solidFill>
                <a:latin typeface="Times New Roman" panose="02020603050405020304" pitchFamily="18" charset="0"/>
                <a:cs typeface="Times New Roman" panose="02020603050405020304" pitchFamily="18" charset="0"/>
              </a:rPr>
              <a:t>әдіскер</a:t>
            </a:r>
            <a:r>
              <a:rPr lang="ru-RU" sz="2800" dirty="0">
                <a:solidFill>
                  <a:srgbClr val="002060"/>
                </a:solidFill>
                <a:latin typeface="Times New Roman" panose="02020603050405020304" pitchFamily="18" charset="0"/>
                <a:cs typeface="Times New Roman" panose="02020603050405020304" pitchFamily="18" charset="0"/>
              </a:rPr>
              <a:t>, </a:t>
            </a:r>
          </a:p>
          <a:p>
            <a:pPr marL="342900" indent="-342900">
              <a:lnSpc>
                <a:spcPct val="200000"/>
              </a:lnSpc>
              <a:buFont typeface="Wingdings" panose="05000000000000000000" pitchFamily="2" charset="2"/>
              <a:buChar char="v"/>
            </a:pPr>
            <a:r>
              <a:rPr lang="ru-RU" sz="2800" dirty="0" err="1">
                <a:solidFill>
                  <a:srgbClr val="002060"/>
                </a:solidFill>
                <a:latin typeface="Times New Roman" panose="02020603050405020304" pitchFamily="18" charset="0"/>
                <a:cs typeface="Times New Roman" panose="02020603050405020304" pitchFamily="18" charset="0"/>
              </a:rPr>
              <a:t>тәрбиеші</a:t>
            </a:r>
            <a:r>
              <a:rPr lang="ru-RU" sz="2800" dirty="0">
                <a:solidFill>
                  <a:srgbClr val="002060"/>
                </a:solidFill>
                <a:latin typeface="Times New Roman" panose="02020603050405020304" pitchFamily="18" charset="0"/>
                <a:cs typeface="Times New Roman" panose="02020603050405020304" pitchFamily="18" charset="0"/>
              </a:rPr>
              <a:t>, </a:t>
            </a:r>
          </a:p>
          <a:p>
            <a:pPr marL="342900" indent="-342900">
              <a:lnSpc>
                <a:spcPct val="200000"/>
              </a:lnSpc>
              <a:buFont typeface="Wingdings" panose="05000000000000000000" pitchFamily="2" charset="2"/>
              <a:buChar char="v"/>
            </a:pPr>
            <a:r>
              <a:rPr lang="ru-RU" sz="2800" dirty="0" err="1">
                <a:solidFill>
                  <a:srgbClr val="002060"/>
                </a:solidFill>
                <a:latin typeface="Times New Roman" panose="02020603050405020304" pitchFamily="18" charset="0"/>
                <a:cs typeface="Times New Roman" panose="02020603050405020304" pitchFamily="18" charset="0"/>
              </a:rPr>
              <a:t>медициналық</a:t>
            </a:r>
            <a:r>
              <a:rPr lang="ru-RU" sz="2800" dirty="0">
                <a:solidFill>
                  <a:srgbClr val="002060"/>
                </a:solidFill>
                <a:latin typeface="Times New Roman" panose="02020603050405020304" pitchFamily="18" charset="0"/>
                <a:cs typeface="Times New Roman" panose="02020603050405020304" pitchFamily="18" charset="0"/>
              </a:rPr>
              <a:t> </a:t>
            </a:r>
            <a:r>
              <a:rPr lang="ru-RU" sz="2800" dirty="0" err="1">
                <a:solidFill>
                  <a:srgbClr val="002060"/>
                </a:solidFill>
                <a:latin typeface="Times New Roman" panose="02020603050405020304" pitchFamily="18" charset="0"/>
                <a:cs typeface="Times New Roman" panose="02020603050405020304" pitchFamily="18" charset="0"/>
              </a:rPr>
              <a:t>қызметкер</a:t>
            </a:r>
            <a:r>
              <a:rPr lang="ru-RU" sz="2800" dirty="0">
                <a:solidFill>
                  <a:srgbClr val="002060"/>
                </a:solidFill>
                <a:latin typeface="Times New Roman" panose="02020603050405020304" pitchFamily="18" charset="0"/>
                <a:cs typeface="Times New Roman" panose="02020603050405020304" pitchFamily="18" charset="0"/>
              </a:rPr>
              <a:t>, </a:t>
            </a:r>
          </a:p>
          <a:p>
            <a:pPr marL="342900" indent="-342900">
              <a:lnSpc>
                <a:spcPct val="200000"/>
              </a:lnSpc>
              <a:buFont typeface="Wingdings" panose="05000000000000000000" pitchFamily="2" charset="2"/>
              <a:buChar char="v"/>
            </a:pPr>
            <a:r>
              <a:rPr lang="ru-RU" sz="2800" dirty="0">
                <a:solidFill>
                  <a:srgbClr val="002060"/>
                </a:solidFill>
                <a:latin typeface="Times New Roman" panose="02020603050405020304" pitchFamily="18" charset="0"/>
                <a:cs typeface="Times New Roman" panose="02020603050405020304" pitchFamily="18" charset="0"/>
              </a:rPr>
              <a:t>психолог, </a:t>
            </a:r>
          </a:p>
          <a:p>
            <a:pPr marL="342900" indent="-342900">
              <a:lnSpc>
                <a:spcPct val="200000"/>
              </a:lnSpc>
              <a:buFont typeface="Wingdings" panose="05000000000000000000" pitchFamily="2" charset="2"/>
              <a:buChar char="v"/>
            </a:pPr>
            <a:r>
              <a:rPr lang="ru-RU" sz="2800" dirty="0">
                <a:solidFill>
                  <a:srgbClr val="002060"/>
                </a:solidFill>
                <a:latin typeface="Times New Roman" panose="02020603050405020304" pitchFamily="18" charset="0"/>
                <a:cs typeface="Times New Roman" panose="02020603050405020304" pitchFamily="18" charset="0"/>
              </a:rPr>
              <a:t>логопед және </a:t>
            </a:r>
            <a:r>
              <a:rPr lang="ru-RU" sz="2800" dirty="0" err="1">
                <a:solidFill>
                  <a:srgbClr val="002060"/>
                </a:solidFill>
                <a:latin typeface="Times New Roman" panose="02020603050405020304" pitchFamily="18" charset="0"/>
                <a:cs typeface="Times New Roman" panose="02020603050405020304" pitchFamily="18" charset="0"/>
              </a:rPr>
              <a:t>басқа</a:t>
            </a:r>
            <a:r>
              <a:rPr lang="ru-RU" sz="2800" dirty="0">
                <a:solidFill>
                  <a:srgbClr val="002060"/>
                </a:solidFill>
                <a:latin typeface="Times New Roman" panose="02020603050405020304" pitchFamily="18" charset="0"/>
                <a:cs typeface="Times New Roman" panose="02020603050405020304" pitchFamily="18" charset="0"/>
              </a:rPr>
              <a:t> </a:t>
            </a:r>
            <a:r>
              <a:rPr lang="ru-RU" sz="2800" dirty="0" err="1">
                <a:solidFill>
                  <a:srgbClr val="002060"/>
                </a:solidFill>
                <a:latin typeface="Times New Roman" panose="02020603050405020304" pitchFamily="18" charset="0"/>
                <a:cs typeface="Times New Roman" panose="02020603050405020304" pitchFamily="18" charset="0"/>
              </a:rPr>
              <a:t>мамандар</a:t>
            </a:r>
            <a:r>
              <a:rPr lang="ru-RU" sz="2800" dirty="0">
                <a:solidFill>
                  <a:srgbClr val="002060"/>
                </a:solidFill>
                <a:latin typeface="Times New Roman" panose="02020603050405020304" pitchFamily="18" charset="0"/>
                <a:cs typeface="Times New Roman" panose="02020603050405020304" pitchFamily="18" charset="0"/>
              </a:rPr>
              <a:t>.</a:t>
            </a:r>
          </a:p>
        </p:txBody>
      </p:sp>
      <p:sp>
        <p:nvSpPr>
          <p:cNvPr id="7" name="TextBox 6">
            <a:extLst>
              <a:ext uri="{FF2B5EF4-FFF2-40B4-BE49-F238E27FC236}">
                <a16:creationId xmlns:a16="http://schemas.microsoft.com/office/drawing/2014/main" id="{9F45CBE4-6DB2-DD79-3B0B-648261887A60}"/>
              </a:ext>
            </a:extLst>
          </p:cNvPr>
          <p:cNvSpPr txBox="1"/>
          <p:nvPr/>
        </p:nvSpPr>
        <p:spPr>
          <a:xfrm>
            <a:off x="7467600" y="1232119"/>
            <a:ext cx="3779520" cy="2954655"/>
          </a:xfrm>
          <a:prstGeom prst="rect">
            <a:avLst/>
          </a:prstGeom>
          <a:noFill/>
        </p:spPr>
        <p:txBody>
          <a:bodyPr wrap="square">
            <a:spAutoFit/>
          </a:bodyPr>
          <a:lstStyle/>
          <a:p>
            <a:r>
              <a:rPr lang="ru-RU" sz="2400" dirty="0" err="1">
                <a:solidFill>
                  <a:schemeClr val="accent5">
                    <a:lumMod val="50000"/>
                  </a:schemeClr>
                </a:solidFill>
                <a:latin typeface="Times New Roman" panose="02020603050405020304" pitchFamily="18" charset="0"/>
                <a:cs typeface="Times New Roman" panose="02020603050405020304" pitchFamily="18" charset="0"/>
              </a:rPr>
              <a:t>Консультациялық</a:t>
            </a:r>
            <a:r>
              <a:rPr lang="ru-RU" sz="2400" dirty="0">
                <a:solidFill>
                  <a:schemeClr val="accent5">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5">
                    <a:lumMod val="50000"/>
                  </a:schemeClr>
                </a:solidFill>
                <a:latin typeface="Times New Roman" panose="02020603050405020304" pitchFamily="18" charset="0"/>
                <a:cs typeface="Times New Roman" panose="02020603050405020304" pitchFamily="18" charset="0"/>
              </a:rPr>
              <a:t>пункттерге</a:t>
            </a:r>
            <a:r>
              <a:rPr lang="ru-RU" sz="2400" dirty="0">
                <a:solidFill>
                  <a:schemeClr val="accent5">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5">
                    <a:lumMod val="50000"/>
                  </a:schemeClr>
                </a:solidFill>
                <a:latin typeface="Times New Roman" panose="02020603050405020304" pitchFamily="18" charset="0"/>
                <a:cs typeface="Times New Roman" panose="02020603050405020304" pitchFamily="18" charset="0"/>
              </a:rPr>
              <a:t>жұмысқа</a:t>
            </a:r>
            <a:r>
              <a:rPr lang="ru-RU" sz="2400" dirty="0">
                <a:solidFill>
                  <a:schemeClr val="accent5">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5">
                    <a:lumMod val="50000"/>
                  </a:schemeClr>
                </a:solidFill>
                <a:latin typeface="Times New Roman" panose="02020603050405020304" pitchFamily="18" charset="0"/>
                <a:cs typeface="Times New Roman" panose="02020603050405020304" pitchFamily="18" charset="0"/>
              </a:rPr>
              <a:t>тартылған</a:t>
            </a:r>
            <a:r>
              <a:rPr lang="ru-RU" sz="2400" dirty="0">
                <a:solidFill>
                  <a:schemeClr val="accent5">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5">
                    <a:lumMod val="50000"/>
                  </a:schemeClr>
                </a:solidFill>
                <a:latin typeface="Times New Roman" panose="02020603050405020304" pitchFamily="18" charset="0"/>
                <a:cs typeface="Times New Roman" panose="02020603050405020304" pitchFamily="18" charset="0"/>
              </a:rPr>
              <a:t>мамандардың</a:t>
            </a:r>
            <a:r>
              <a:rPr lang="ru-RU" sz="2400" dirty="0">
                <a:solidFill>
                  <a:schemeClr val="accent5">
                    <a:lumMod val="50000"/>
                  </a:schemeClr>
                </a:solidFill>
                <a:latin typeface="Times New Roman" panose="02020603050405020304" pitchFamily="18" charset="0"/>
                <a:cs typeface="Times New Roman" panose="02020603050405020304" pitchFamily="18" charset="0"/>
              </a:rPr>
              <a:t> саны </a:t>
            </a:r>
            <a:r>
              <a:rPr lang="ru-RU" sz="2400" dirty="0" err="1">
                <a:solidFill>
                  <a:schemeClr val="accent5">
                    <a:lumMod val="50000"/>
                  </a:schemeClr>
                </a:solidFill>
                <a:latin typeface="Times New Roman" panose="02020603050405020304" pitchFamily="18" charset="0"/>
                <a:cs typeface="Times New Roman" panose="02020603050405020304" pitchFamily="18" charset="0"/>
              </a:rPr>
              <a:t>мектепке</a:t>
            </a:r>
            <a:r>
              <a:rPr lang="ru-RU" sz="2400" dirty="0">
                <a:solidFill>
                  <a:schemeClr val="accent5">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5">
                    <a:lumMod val="50000"/>
                  </a:schemeClr>
                </a:solidFill>
                <a:latin typeface="Times New Roman" panose="02020603050405020304" pitchFamily="18" charset="0"/>
                <a:cs typeface="Times New Roman" panose="02020603050405020304" pitchFamily="18" charset="0"/>
              </a:rPr>
              <a:t>дейінгі</a:t>
            </a:r>
            <a:r>
              <a:rPr lang="ru-RU" sz="2400" dirty="0">
                <a:solidFill>
                  <a:schemeClr val="accent5">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5">
                    <a:lumMod val="50000"/>
                  </a:schemeClr>
                </a:solidFill>
                <a:latin typeface="Times New Roman" panose="02020603050405020304" pitchFamily="18" charset="0"/>
                <a:cs typeface="Times New Roman" panose="02020603050405020304" pitchFamily="18" charset="0"/>
              </a:rPr>
              <a:t>ұйымның</a:t>
            </a:r>
            <a:r>
              <a:rPr lang="ru-RU" sz="2400" dirty="0">
                <a:solidFill>
                  <a:schemeClr val="accent5">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5">
                    <a:lumMod val="50000"/>
                  </a:schemeClr>
                </a:solidFill>
                <a:latin typeface="Times New Roman" panose="02020603050405020304" pitchFamily="18" charset="0"/>
                <a:cs typeface="Times New Roman" panose="02020603050405020304" pitchFamily="18" charset="0"/>
              </a:rPr>
              <a:t>түрімен</a:t>
            </a:r>
            <a:r>
              <a:rPr lang="ru-RU" sz="2400" dirty="0">
                <a:solidFill>
                  <a:schemeClr val="accent5">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5">
                    <a:lumMod val="50000"/>
                  </a:schemeClr>
                </a:solidFill>
                <a:latin typeface="Times New Roman" panose="02020603050405020304" pitchFamily="18" charset="0"/>
                <a:cs typeface="Times New Roman" panose="02020603050405020304" pitchFamily="18" charset="0"/>
              </a:rPr>
              <a:t>оның</a:t>
            </a:r>
            <a:r>
              <a:rPr lang="ru-RU" sz="2400" dirty="0">
                <a:solidFill>
                  <a:schemeClr val="accent5">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5">
                    <a:lumMod val="50000"/>
                  </a:schemeClr>
                </a:solidFill>
                <a:latin typeface="Times New Roman" panose="02020603050405020304" pitchFamily="18" charset="0"/>
                <a:cs typeface="Times New Roman" panose="02020603050405020304" pitchFamily="18" charset="0"/>
              </a:rPr>
              <a:t>кадрлық</a:t>
            </a:r>
            <a:r>
              <a:rPr lang="ru-RU" sz="2400" dirty="0">
                <a:solidFill>
                  <a:schemeClr val="accent5">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5">
                    <a:lumMod val="50000"/>
                  </a:schemeClr>
                </a:solidFill>
                <a:latin typeface="Times New Roman" panose="02020603050405020304" pitchFamily="18" charset="0"/>
                <a:cs typeface="Times New Roman" panose="02020603050405020304" pitchFamily="18" charset="0"/>
              </a:rPr>
              <a:t>құрамымен</a:t>
            </a:r>
            <a:r>
              <a:rPr lang="ru-RU" sz="2400" dirty="0">
                <a:solidFill>
                  <a:schemeClr val="accent5">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5">
                    <a:lumMod val="50000"/>
                  </a:schemeClr>
                </a:solidFill>
                <a:latin typeface="Times New Roman" panose="02020603050405020304" pitchFamily="18" charset="0"/>
                <a:cs typeface="Times New Roman" panose="02020603050405020304" pitchFamily="18" charset="0"/>
              </a:rPr>
              <a:t>айқындалады</a:t>
            </a:r>
            <a:r>
              <a:rPr lang="ru-RU" sz="2400" dirty="0">
                <a:solidFill>
                  <a:schemeClr val="accent5">
                    <a:lumMod val="50000"/>
                  </a:schemeClr>
                </a:solidFill>
                <a:latin typeface="Times New Roman" panose="02020603050405020304" pitchFamily="18" charset="0"/>
                <a:cs typeface="Times New Roman" panose="02020603050405020304" pitchFamily="18" charset="0"/>
              </a:rPr>
              <a:t>.</a:t>
            </a:r>
          </a:p>
          <a:p>
            <a:r>
              <a:rPr lang="ru-RU" dirty="0"/>
              <a:t> </a:t>
            </a:r>
          </a:p>
        </p:txBody>
      </p:sp>
      <p:sp>
        <p:nvSpPr>
          <p:cNvPr id="9" name="TextBox 8">
            <a:extLst>
              <a:ext uri="{FF2B5EF4-FFF2-40B4-BE49-F238E27FC236}">
                <a16:creationId xmlns:a16="http://schemas.microsoft.com/office/drawing/2014/main" id="{AF44EBAC-6B21-8822-E8B5-66258C1BCB37}"/>
              </a:ext>
            </a:extLst>
          </p:cNvPr>
          <p:cNvSpPr txBox="1"/>
          <p:nvPr/>
        </p:nvSpPr>
        <p:spPr>
          <a:xfrm>
            <a:off x="7467600" y="4923214"/>
            <a:ext cx="3896360" cy="1569660"/>
          </a:xfrm>
          <a:prstGeom prst="rect">
            <a:avLst/>
          </a:prstGeom>
          <a:noFill/>
        </p:spPr>
        <p:txBody>
          <a:bodyPr wrap="square">
            <a:spAutoFit/>
          </a:bodyPr>
          <a:lstStyle/>
          <a:p>
            <a:r>
              <a:rPr lang="ru-RU" sz="2400" dirty="0" err="1">
                <a:solidFill>
                  <a:schemeClr val="accent5">
                    <a:lumMod val="50000"/>
                  </a:schemeClr>
                </a:solidFill>
                <a:latin typeface="Times New Roman" panose="02020603050405020304" pitchFamily="18" charset="0"/>
                <a:cs typeface="Times New Roman" panose="02020603050405020304" pitchFamily="18" charset="0"/>
              </a:rPr>
              <a:t>Консультациялық</a:t>
            </a:r>
            <a:r>
              <a:rPr lang="ru-RU" sz="2400" dirty="0">
                <a:solidFill>
                  <a:schemeClr val="accent5">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5">
                    <a:lumMod val="50000"/>
                  </a:schemeClr>
                </a:solidFill>
                <a:latin typeface="Times New Roman" panose="02020603050405020304" pitchFamily="18" charset="0"/>
                <a:cs typeface="Times New Roman" panose="02020603050405020304" pitchFamily="18" charset="0"/>
              </a:rPr>
              <a:t>пункттің</a:t>
            </a:r>
            <a:r>
              <a:rPr lang="ru-RU" sz="2400" dirty="0">
                <a:solidFill>
                  <a:schemeClr val="accent5">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5">
                    <a:lumMod val="50000"/>
                  </a:schemeClr>
                </a:solidFill>
                <a:latin typeface="Times New Roman" panose="02020603050405020304" pitchFamily="18" charset="0"/>
                <a:cs typeface="Times New Roman" panose="02020603050405020304" pitchFamily="18" charset="0"/>
              </a:rPr>
              <a:t>жұмыс</a:t>
            </a:r>
            <a:r>
              <a:rPr lang="ru-RU" sz="2400" dirty="0">
                <a:solidFill>
                  <a:schemeClr val="accent5">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5">
                    <a:lumMod val="50000"/>
                  </a:schemeClr>
                </a:solidFill>
                <a:latin typeface="Times New Roman" panose="02020603050405020304" pitchFamily="18" charset="0"/>
                <a:cs typeface="Times New Roman" panose="02020603050405020304" pitchFamily="18" charset="0"/>
              </a:rPr>
              <a:t>кестесін</a:t>
            </a:r>
            <a:r>
              <a:rPr lang="ru-RU" sz="2400" dirty="0">
                <a:solidFill>
                  <a:schemeClr val="accent5">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5">
                    <a:lumMod val="50000"/>
                  </a:schemeClr>
                </a:solidFill>
                <a:latin typeface="Times New Roman" panose="02020603050405020304" pitchFamily="18" charset="0"/>
                <a:cs typeface="Times New Roman" panose="02020603050405020304" pitchFamily="18" charset="0"/>
              </a:rPr>
              <a:t>мектепке</a:t>
            </a:r>
            <a:r>
              <a:rPr lang="ru-RU" sz="2400" dirty="0">
                <a:solidFill>
                  <a:schemeClr val="accent5">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5">
                    <a:lumMod val="50000"/>
                  </a:schemeClr>
                </a:solidFill>
                <a:latin typeface="Times New Roman" panose="02020603050405020304" pitchFamily="18" charset="0"/>
                <a:cs typeface="Times New Roman" panose="02020603050405020304" pitchFamily="18" charset="0"/>
              </a:rPr>
              <a:t>дейінгі</a:t>
            </a:r>
            <a:r>
              <a:rPr lang="ru-RU" sz="2400" dirty="0">
                <a:solidFill>
                  <a:schemeClr val="accent5">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5">
                    <a:lumMod val="50000"/>
                  </a:schemeClr>
                </a:solidFill>
                <a:latin typeface="Times New Roman" panose="02020603050405020304" pitchFamily="18" charset="0"/>
                <a:cs typeface="Times New Roman" panose="02020603050405020304" pitchFamily="18" charset="0"/>
              </a:rPr>
              <a:t>ұйымның</a:t>
            </a:r>
            <a:r>
              <a:rPr lang="ru-RU" sz="2400" dirty="0">
                <a:solidFill>
                  <a:schemeClr val="accent5">
                    <a:lumMod val="50000"/>
                  </a:schemeClr>
                </a:solidFill>
                <a:latin typeface="Times New Roman" panose="02020603050405020304" pitchFamily="18" charset="0"/>
                <a:cs typeface="Times New Roman" panose="02020603050405020304" pitchFamily="18" charset="0"/>
              </a:rPr>
              <a:t> </a:t>
            </a:r>
          </a:p>
          <a:p>
            <a:r>
              <a:rPr lang="ru-RU" sz="2400" dirty="0" err="1">
                <a:solidFill>
                  <a:schemeClr val="accent5">
                    <a:lumMod val="50000"/>
                  </a:schemeClr>
                </a:solidFill>
                <a:latin typeface="Times New Roman" panose="02020603050405020304" pitchFamily="18" charset="0"/>
                <a:cs typeface="Times New Roman" panose="02020603050405020304" pitchFamily="18" charset="0"/>
              </a:rPr>
              <a:t>басшысы</a:t>
            </a:r>
            <a:r>
              <a:rPr lang="ru-RU" sz="2400" dirty="0">
                <a:solidFill>
                  <a:schemeClr val="accent5">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5">
                    <a:lumMod val="50000"/>
                  </a:schemeClr>
                </a:solidFill>
                <a:latin typeface="Times New Roman" panose="02020603050405020304" pitchFamily="18" charset="0"/>
                <a:cs typeface="Times New Roman" panose="02020603050405020304" pitchFamily="18" charset="0"/>
              </a:rPr>
              <a:t>бекітеді</a:t>
            </a:r>
            <a:r>
              <a:rPr lang="ru-RU" sz="2400" dirty="0">
                <a:solidFill>
                  <a:schemeClr val="accent5">
                    <a:lumMod val="50000"/>
                  </a:schemeClr>
                </a:solidFill>
                <a:latin typeface="Times New Roman" panose="02020603050405020304" pitchFamily="18" charset="0"/>
                <a:cs typeface="Times New Roman" panose="02020603050405020304" pitchFamily="18" charset="0"/>
              </a:rPr>
              <a:t>.</a:t>
            </a:r>
          </a:p>
        </p:txBody>
      </p:sp>
      <p:pic>
        <p:nvPicPr>
          <p:cNvPr id="10" name="Рисунок 9">
            <a:extLst>
              <a:ext uri="{FF2B5EF4-FFF2-40B4-BE49-F238E27FC236}">
                <a16:creationId xmlns:a16="http://schemas.microsoft.com/office/drawing/2014/main" id="{133F790F-715A-8E88-A23B-28664BD60552}"/>
              </a:ext>
            </a:extLst>
          </p:cNvPr>
          <p:cNvPicPr>
            <a:picLocks noChangeAspect="1"/>
          </p:cNvPicPr>
          <p:nvPr/>
        </p:nvPicPr>
        <p:blipFill>
          <a:blip r:embed="rId2"/>
          <a:stretch>
            <a:fillRect/>
          </a:stretch>
        </p:blipFill>
        <p:spPr>
          <a:xfrm>
            <a:off x="2903220" y="1232119"/>
            <a:ext cx="4533900" cy="3048000"/>
          </a:xfrm>
          <a:prstGeom prst="rect">
            <a:avLst/>
          </a:prstGeom>
        </p:spPr>
      </p:pic>
    </p:spTree>
    <p:extLst>
      <p:ext uri="{BB962C8B-B14F-4D97-AF65-F5344CB8AC3E}">
        <p14:creationId xmlns:p14="http://schemas.microsoft.com/office/powerpoint/2010/main" val="15292409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2455CDD-F2BC-58A0-FB2C-CC6CE9A971D1}"/>
              </a:ext>
            </a:extLst>
          </p:cNvPr>
          <p:cNvSpPr>
            <a:spLocks noGrp="1"/>
          </p:cNvSpPr>
          <p:nvPr>
            <p:ph type="title"/>
          </p:nvPr>
        </p:nvSpPr>
        <p:spPr>
          <a:xfrm>
            <a:off x="838200" y="365125"/>
            <a:ext cx="10520680" cy="579755"/>
          </a:xfrm>
        </p:spPr>
        <p:style>
          <a:lnRef idx="2">
            <a:schemeClr val="accent5">
              <a:shade val="15000"/>
            </a:schemeClr>
          </a:lnRef>
          <a:fillRef idx="1">
            <a:schemeClr val="accent5"/>
          </a:fillRef>
          <a:effectRef idx="0">
            <a:schemeClr val="accent5"/>
          </a:effectRef>
          <a:fontRef idx="minor">
            <a:schemeClr val="lt1"/>
          </a:fontRef>
        </p:style>
        <p:txBody>
          <a:bodyPr>
            <a:normAutofit/>
          </a:bodyPr>
          <a:lstStyle/>
          <a:p>
            <a:r>
              <a:rPr lang="ru-RU" sz="2400" dirty="0">
                <a:solidFill>
                  <a:schemeClr val="bg1"/>
                </a:solidFill>
                <a:latin typeface="Times New Roman" panose="02020603050405020304" pitchFamily="18" charset="0"/>
                <a:cs typeface="Times New Roman" panose="02020603050405020304" pitchFamily="18" charset="0"/>
              </a:rPr>
              <a:t>    </a:t>
            </a:r>
            <a:r>
              <a:rPr lang="ru-RU" sz="2400" b="1" dirty="0">
                <a:solidFill>
                  <a:schemeClr val="bg1"/>
                </a:solidFill>
                <a:latin typeface="Times New Roman" panose="02020603050405020304" pitchFamily="18" charset="0"/>
                <a:cs typeface="Times New Roman" panose="02020603050405020304" pitchFamily="18" charset="0"/>
              </a:rPr>
              <a:t>МЕКТЕПКЕ ДЕЙІНГІ ҰЙЫМНЫҢ САЙТЫНА ОРНАЛАСТЫРУ </a:t>
            </a:r>
          </a:p>
        </p:txBody>
      </p:sp>
      <p:sp>
        <p:nvSpPr>
          <p:cNvPr id="5" name="TextBox 4">
            <a:extLst>
              <a:ext uri="{FF2B5EF4-FFF2-40B4-BE49-F238E27FC236}">
                <a16:creationId xmlns:a16="http://schemas.microsoft.com/office/drawing/2014/main" id="{59D6518A-9FFC-9DF9-DB55-527AB0E594C4}"/>
              </a:ext>
            </a:extLst>
          </p:cNvPr>
          <p:cNvSpPr txBox="1"/>
          <p:nvPr/>
        </p:nvSpPr>
        <p:spPr>
          <a:xfrm>
            <a:off x="6806242" y="1224952"/>
            <a:ext cx="4856671" cy="3416320"/>
          </a:xfrm>
          <a:prstGeom prst="rect">
            <a:avLst/>
          </a:prstGeom>
          <a:noFill/>
        </p:spPr>
        <p:txBody>
          <a:bodyPr wrap="square">
            <a:spAutoFit/>
          </a:bodyPr>
          <a:lstStyle/>
          <a:p>
            <a:r>
              <a:rPr lang="kk-KZ" sz="1600" dirty="0">
                <a:solidFill>
                  <a:srgbClr val="002060"/>
                </a:solidFill>
                <a:latin typeface="Times New Roman" panose="02020603050405020304" pitchFamily="18" charset="0"/>
                <a:cs typeface="Times New Roman" panose="02020603050405020304" pitchFamily="18" charset="0"/>
              </a:rPr>
              <a:t>Әкімшілік</a:t>
            </a:r>
          </a:p>
          <a:p>
            <a:endParaRPr lang="kk-KZ" sz="1600" dirty="0">
              <a:solidFill>
                <a:srgbClr val="002060"/>
              </a:solidFill>
              <a:latin typeface="Times New Roman" panose="02020603050405020304" pitchFamily="18" charset="0"/>
              <a:cs typeface="Times New Roman" panose="02020603050405020304" pitchFamily="18" charset="0"/>
            </a:endParaRPr>
          </a:p>
          <a:p>
            <a:r>
              <a:rPr lang="kk-KZ" sz="1600" dirty="0">
                <a:solidFill>
                  <a:srgbClr val="002060"/>
                </a:solidFill>
                <a:latin typeface="Times New Roman" panose="02020603050405020304" pitchFamily="18" charset="0"/>
                <a:cs typeface="Times New Roman" panose="02020603050405020304" pitchFamily="18" charset="0"/>
              </a:rPr>
              <a:t> Консультациялық пункттің жұмыс кестесі:</a:t>
            </a:r>
          </a:p>
          <a:p>
            <a:endParaRPr lang="kk-KZ" sz="1600" dirty="0">
              <a:solidFill>
                <a:srgbClr val="002060"/>
              </a:solidFill>
              <a:latin typeface="Times New Roman" panose="02020603050405020304" pitchFamily="18" charset="0"/>
              <a:cs typeface="Times New Roman" panose="02020603050405020304" pitchFamily="18" charset="0"/>
            </a:endParaRPr>
          </a:p>
          <a:p>
            <a:r>
              <a:rPr lang="kk-KZ" sz="2400" dirty="0">
                <a:solidFill>
                  <a:srgbClr val="002060"/>
                </a:solidFill>
                <a:latin typeface="Times New Roman" panose="02020603050405020304" pitchFamily="18" charset="0"/>
                <a:cs typeface="Times New Roman" panose="02020603050405020304" pitchFamily="18" charset="0"/>
              </a:rPr>
              <a:t>күнделікті</a:t>
            </a:r>
          </a:p>
          <a:p>
            <a:r>
              <a:rPr lang="kk-KZ" sz="1600" dirty="0">
                <a:solidFill>
                  <a:srgbClr val="002060"/>
                </a:solidFill>
                <a:latin typeface="Times New Roman" panose="02020603050405020304" pitchFamily="18" charset="0"/>
                <a:cs typeface="Times New Roman" panose="02020603050405020304" pitchFamily="18" charset="0"/>
              </a:rPr>
              <a:t>Консультация алуға  күнделікті  </a:t>
            </a:r>
          </a:p>
          <a:p>
            <a:r>
              <a:rPr lang="kk-KZ" sz="1600" dirty="0">
                <a:solidFill>
                  <a:srgbClr val="002060"/>
                </a:solidFill>
                <a:latin typeface="Times New Roman" panose="02020603050405020304" pitchFamily="18" charset="0"/>
                <a:cs typeface="Times New Roman" panose="02020603050405020304" pitchFamily="18" charset="0"/>
              </a:rPr>
              <a:t>дүйсенбі –жұма аралығында</a:t>
            </a:r>
          </a:p>
          <a:p>
            <a:r>
              <a:rPr lang="kk-KZ" sz="1600" dirty="0">
                <a:solidFill>
                  <a:srgbClr val="002060"/>
                </a:solidFill>
                <a:latin typeface="Times New Roman" panose="02020603050405020304" pitchFamily="18" charset="0"/>
                <a:cs typeface="Times New Roman" panose="02020603050405020304" pitchFamily="18" charset="0"/>
              </a:rPr>
              <a:t>сағат 09.00-12.00 аралығында төмендегі </a:t>
            </a:r>
          </a:p>
          <a:p>
            <a:r>
              <a:rPr lang="kk-KZ" sz="1600" dirty="0">
                <a:solidFill>
                  <a:srgbClr val="002060"/>
                </a:solidFill>
                <a:latin typeface="Times New Roman" panose="02020603050405020304" pitchFamily="18" charset="0"/>
                <a:cs typeface="Times New Roman" panose="02020603050405020304" pitchFamily="18" charset="0"/>
              </a:rPr>
              <a:t>телефондармен хабарласып жазылуға болады.</a:t>
            </a:r>
          </a:p>
          <a:p>
            <a:r>
              <a:rPr lang="kk-KZ" sz="1600" dirty="0">
                <a:solidFill>
                  <a:srgbClr val="002060"/>
                </a:solidFill>
                <a:latin typeface="Times New Roman" panose="02020603050405020304" pitchFamily="18" charset="0"/>
                <a:cs typeface="Times New Roman" panose="02020603050405020304" pitchFamily="18" charset="0"/>
              </a:rPr>
              <a:t> </a:t>
            </a:r>
          </a:p>
          <a:p>
            <a:endParaRPr lang="kk-KZ" sz="1600" dirty="0">
              <a:solidFill>
                <a:srgbClr val="002060"/>
              </a:solidFill>
              <a:latin typeface="Times New Roman" panose="02020603050405020304" pitchFamily="18" charset="0"/>
              <a:cs typeface="Times New Roman" panose="02020603050405020304" pitchFamily="18" charset="0"/>
            </a:endParaRPr>
          </a:p>
          <a:p>
            <a:r>
              <a:rPr lang="kk-KZ" sz="1600" dirty="0">
                <a:solidFill>
                  <a:srgbClr val="002060"/>
                </a:solidFill>
                <a:latin typeface="Times New Roman" panose="02020603050405020304" pitchFamily="18" charset="0"/>
                <a:cs typeface="Times New Roman" panose="02020603050405020304" pitchFamily="18" charset="0"/>
              </a:rPr>
              <a:t>Консультациялық пункт көмегі тегін көрсетіледі.</a:t>
            </a:r>
          </a:p>
          <a:p>
            <a:endParaRPr lang="kk-KZ" sz="1600" dirty="0">
              <a:solidFill>
                <a:srgbClr val="002060"/>
              </a:solidFill>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8759F376-F965-A707-87E3-E9487273435B}"/>
              </a:ext>
            </a:extLst>
          </p:cNvPr>
          <p:cNvPicPr>
            <a:picLocks noChangeAspect="1"/>
          </p:cNvPicPr>
          <p:nvPr/>
        </p:nvPicPr>
        <p:blipFill rotWithShape="1">
          <a:blip r:embed="rId2"/>
          <a:srcRect l="15848" r="14312"/>
          <a:stretch/>
        </p:blipFill>
        <p:spPr>
          <a:xfrm>
            <a:off x="10783018" y="136475"/>
            <a:ext cx="983413" cy="1520467"/>
          </a:xfrm>
          <a:prstGeom prst="rect">
            <a:avLst/>
          </a:prstGeom>
        </p:spPr>
      </p:pic>
      <p:sp>
        <p:nvSpPr>
          <p:cNvPr id="3" name="TextBox 2"/>
          <p:cNvSpPr txBox="1"/>
          <p:nvPr/>
        </p:nvSpPr>
        <p:spPr>
          <a:xfrm>
            <a:off x="785001" y="1395332"/>
            <a:ext cx="5287993" cy="4616648"/>
          </a:xfrm>
          <a:prstGeom prst="rect">
            <a:avLst/>
          </a:prstGeom>
          <a:noFill/>
        </p:spPr>
        <p:txBody>
          <a:bodyPr wrap="square" rtlCol="0">
            <a:spAutoFit/>
          </a:bodyPr>
          <a:lstStyle/>
          <a:p>
            <a:r>
              <a:rPr lang="kk-KZ" sz="1400" dirty="0">
                <a:solidFill>
                  <a:srgbClr val="002060"/>
                </a:solidFill>
                <a:latin typeface="Times New Roman" pitchFamily="18" charset="0"/>
                <a:cs typeface="Times New Roman" pitchFamily="18" charset="0"/>
              </a:rPr>
              <a:t>МЕКТЕПКЕ ДЕЙІНГІ ҰЙЫМҒА БАЛАЛАРЫ КЕЛМЕЙТІН  АТА-АНАЛАРҒА КОНСУЛЬТАЦИЯЛЫҚ КЕҢЕС</a:t>
            </a:r>
          </a:p>
          <a:p>
            <a:endParaRPr lang="kk-KZ" sz="1400" dirty="0">
              <a:solidFill>
                <a:srgbClr val="002060"/>
              </a:solidFill>
              <a:latin typeface="Times New Roman" pitchFamily="18" charset="0"/>
              <a:cs typeface="Times New Roman" pitchFamily="18" charset="0"/>
            </a:endParaRPr>
          </a:p>
          <a:p>
            <a:endParaRPr lang="kk-KZ" sz="1400" dirty="0">
              <a:solidFill>
                <a:srgbClr val="002060"/>
              </a:solidFill>
              <a:latin typeface="Times New Roman" pitchFamily="18" charset="0"/>
              <a:cs typeface="Times New Roman" pitchFamily="18" charset="0"/>
            </a:endParaRPr>
          </a:p>
          <a:p>
            <a:r>
              <a:rPr lang="kk-KZ" sz="1400" i="1" dirty="0">
                <a:solidFill>
                  <a:srgbClr val="002060"/>
                </a:solidFill>
                <a:latin typeface="Times New Roman" pitchFamily="18" charset="0"/>
                <a:cs typeface="Times New Roman" pitchFamily="18" charset="0"/>
              </a:rPr>
              <a:t>Құрметті ата-аналар</a:t>
            </a:r>
            <a:r>
              <a:rPr lang="kk-KZ" sz="1400" dirty="0">
                <a:solidFill>
                  <a:srgbClr val="002060"/>
                </a:solidFill>
                <a:latin typeface="Times New Roman" pitchFamily="18" charset="0"/>
                <a:cs typeface="Times New Roman" pitchFamily="18" charset="0"/>
              </a:rPr>
              <a:t>!</a:t>
            </a:r>
          </a:p>
          <a:p>
            <a:endParaRPr lang="kk-KZ" sz="1400" dirty="0">
              <a:solidFill>
                <a:srgbClr val="002060"/>
              </a:solidFill>
              <a:latin typeface="Times New Roman" pitchFamily="18" charset="0"/>
              <a:cs typeface="Times New Roman" pitchFamily="18" charset="0"/>
            </a:endParaRPr>
          </a:p>
          <a:p>
            <a:pPr algn="just"/>
            <a:r>
              <a:rPr lang="kk-KZ" sz="1400" dirty="0">
                <a:solidFill>
                  <a:srgbClr val="002060"/>
                </a:solidFill>
                <a:latin typeface="Times New Roman" pitchFamily="18" charset="0"/>
                <a:cs typeface="Times New Roman" pitchFamily="18" charset="0"/>
              </a:rPr>
              <a:t>  Мектепке дейінгі ұйымға балалары келмейтін ата-аналарға арналған  Консультациялық кеңес пункіті ашылды. </a:t>
            </a:r>
          </a:p>
          <a:p>
            <a:pPr algn="just"/>
            <a:r>
              <a:rPr lang="kk-KZ" sz="1400" dirty="0">
                <a:solidFill>
                  <a:srgbClr val="002060"/>
                </a:solidFill>
                <a:latin typeface="Times New Roman" pitchFamily="18" charset="0"/>
                <a:cs typeface="Times New Roman" pitchFamily="18" charset="0"/>
              </a:rPr>
              <a:t>        Егер сіздің балаңыз балабақшаға келмейді, бірақ сізде баланы тәрбиелеу мен оқытуға, дамытуға, денсаулығын нығайтуға қажетті сұрақтар туындаған жағдайда, сіз балабақша меңгерушісінен, әдіскерден, психологтан, медбикеден балабақшаның Консультациялық пункітінен кеңестер мен практикалық көмек алуыңызға болады. </a:t>
            </a:r>
            <a:endParaRPr lang="ru-RU" sz="1400" dirty="0">
              <a:solidFill>
                <a:srgbClr val="002060"/>
              </a:solidFill>
              <a:latin typeface="Times New Roman" pitchFamily="18" charset="0"/>
              <a:cs typeface="Times New Roman" pitchFamily="18" charset="0"/>
            </a:endParaRPr>
          </a:p>
          <a:p>
            <a:pPr algn="just"/>
            <a:r>
              <a:rPr lang="kk-KZ" sz="1400" dirty="0">
                <a:solidFill>
                  <a:srgbClr val="002060"/>
                </a:solidFill>
                <a:latin typeface="Times New Roman" pitchFamily="18" charset="0"/>
                <a:cs typeface="Times New Roman" pitchFamily="18" charset="0"/>
              </a:rPr>
              <a:t>        Біздің консультациялар ата-аналарға психологиялық-педагогикалық көмек көрсетіп баланың жан-жақты дамуына жәрдемдесуге бағытталған.  </a:t>
            </a:r>
          </a:p>
          <a:p>
            <a:pPr algn="just"/>
            <a:endParaRPr lang="kk-KZ" sz="1400" dirty="0">
              <a:solidFill>
                <a:srgbClr val="002060"/>
              </a:solidFill>
              <a:latin typeface="Times New Roman" pitchFamily="18" charset="0"/>
              <a:cs typeface="Times New Roman" pitchFamily="18" charset="0"/>
            </a:endParaRPr>
          </a:p>
          <a:p>
            <a:pPr algn="just"/>
            <a:endParaRPr lang="kk-KZ" sz="1400" dirty="0">
              <a:solidFill>
                <a:srgbClr val="002060"/>
              </a:solidFill>
              <a:latin typeface="Times New Roman" pitchFamily="18" charset="0"/>
              <a:cs typeface="Times New Roman" pitchFamily="18" charset="0"/>
            </a:endParaRPr>
          </a:p>
          <a:p>
            <a:pPr algn="just"/>
            <a:r>
              <a:rPr lang="kk-KZ" sz="1400" dirty="0">
                <a:solidFill>
                  <a:srgbClr val="002060"/>
                </a:solidFill>
                <a:latin typeface="Times New Roman" panose="02020603050405020304" pitchFamily="18" charset="0"/>
                <a:cs typeface="Times New Roman" panose="02020603050405020304" pitchFamily="18" charset="0"/>
              </a:rPr>
              <a:t>Әкімшілік</a:t>
            </a:r>
          </a:p>
          <a:p>
            <a:pPr algn="just"/>
            <a:endParaRPr lang="ru-RU" sz="14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5657857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7377600-C533-EEE4-F022-EE83710A4F40}"/>
              </a:ext>
            </a:extLst>
          </p:cNvPr>
          <p:cNvSpPr>
            <a:spLocks noGrp="1"/>
          </p:cNvSpPr>
          <p:nvPr>
            <p:ph type="title"/>
          </p:nvPr>
        </p:nvSpPr>
        <p:spPr>
          <a:xfrm>
            <a:off x="838200" y="365125"/>
            <a:ext cx="10515600" cy="920211"/>
          </a:xfrm>
        </p:spPr>
        <p:style>
          <a:lnRef idx="3">
            <a:schemeClr val="lt1"/>
          </a:lnRef>
          <a:fillRef idx="1">
            <a:schemeClr val="accent5"/>
          </a:fillRef>
          <a:effectRef idx="1">
            <a:schemeClr val="accent5"/>
          </a:effectRef>
          <a:fontRef idx="minor">
            <a:schemeClr val="lt1"/>
          </a:fontRef>
        </p:style>
        <p:txBody>
          <a:bodyPr>
            <a:normAutofit fontScale="90000"/>
          </a:bodyPr>
          <a:lstStyle/>
          <a:p>
            <a:pPr algn="ctr"/>
            <a:br>
              <a:rPr lang="ru-RU" sz="2700" dirty="0">
                <a:latin typeface="Times New Roman" panose="02020603050405020304" pitchFamily="18" charset="0"/>
                <a:cs typeface="Times New Roman" panose="02020603050405020304" pitchFamily="18" charset="0"/>
              </a:rPr>
            </a:br>
            <a:br>
              <a:rPr lang="ru-RU" sz="2700" dirty="0">
                <a:latin typeface="Times New Roman" panose="02020603050405020304" pitchFamily="18" charset="0"/>
                <a:cs typeface="Times New Roman" panose="02020603050405020304" pitchFamily="18" charset="0"/>
              </a:rPr>
            </a:br>
            <a:r>
              <a:rPr lang="ru-RU" sz="2700" b="1" dirty="0" err="1">
                <a:latin typeface="Times New Roman" panose="02020603050405020304" pitchFamily="18" charset="0"/>
                <a:cs typeface="Times New Roman" panose="02020603050405020304" pitchFamily="18" charset="0"/>
              </a:rPr>
              <a:t>Консультациялық</a:t>
            </a:r>
            <a:r>
              <a:rPr lang="ru-RU" sz="2700" b="1" dirty="0">
                <a:latin typeface="Times New Roman" panose="02020603050405020304" pitchFamily="18" charset="0"/>
                <a:cs typeface="Times New Roman" panose="02020603050405020304" pitchFamily="18" charset="0"/>
              </a:rPr>
              <a:t> </a:t>
            </a:r>
            <a:r>
              <a:rPr lang="ru-RU" sz="2700" b="1" dirty="0" err="1">
                <a:latin typeface="Times New Roman" panose="02020603050405020304" pitchFamily="18" charset="0"/>
                <a:cs typeface="Times New Roman" panose="02020603050405020304" pitchFamily="18" charset="0"/>
              </a:rPr>
              <a:t>пункттің</a:t>
            </a:r>
            <a:r>
              <a:rPr lang="ru-RU" sz="2700" b="1" dirty="0">
                <a:latin typeface="Times New Roman" panose="02020603050405020304" pitchFamily="18" charset="0"/>
                <a:cs typeface="Times New Roman" panose="02020603050405020304" pitchFamily="18" charset="0"/>
              </a:rPr>
              <a:t> </a:t>
            </a:r>
            <a:r>
              <a:rPr lang="ru-RU" sz="2700" b="1" dirty="0" err="1">
                <a:latin typeface="Times New Roman" panose="02020603050405020304" pitchFamily="18" charset="0"/>
                <a:cs typeface="Times New Roman" panose="02020603050405020304" pitchFamily="18" charset="0"/>
              </a:rPr>
              <a:t>қызметін</a:t>
            </a:r>
            <a:r>
              <a:rPr lang="ru-RU" sz="2700" b="1" dirty="0">
                <a:latin typeface="Times New Roman" panose="02020603050405020304" pitchFamily="18" charset="0"/>
                <a:cs typeface="Times New Roman" panose="02020603050405020304" pitchFamily="18" charset="0"/>
              </a:rPr>
              <a:t> </a:t>
            </a:r>
            <a:r>
              <a:rPr lang="ru-RU" sz="2700" b="1" dirty="0" err="1">
                <a:latin typeface="Times New Roman" panose="02020603050405020304" pitchFamily="18" charset="0"/>
                <a:cs typeface="Times New Roman" panose="02020603050405020304" pitchFamily="18" charset="0"/>
              </a:rPr>
              <a:t>тіркеу</a:t>
            </a:r>
            <a:r>
              <a:rPr lang="ru-RU" sz="2700" b="1" dirty="0">
                <a:latin typeface="Times New Roman" panose="02020603050405020304" pitchFamily="18" charset="0"/>
                <a:cs typeface="Times New Roman" panose="02020603050405020304" pitchFamily="18" charset="0"/>
              </a:rPr>
              <a:t> </a:t>
            </a:r>
            <a:r>
              <a:rPr lang="ru-RU" sz="2700" b="1" dirty="0" err="1">
                <a:latin typeface="Times New Roman" panose="02020603050405020304" pitchFamily="18" charset="0"/>
                <a:cs typeface="Times New Roman" panose="02020603050405020304" pitchFamily="18" charset="0"/>
              </a:rPr>
              <a:t>үшін</a:t>
            </a:r>
            <a:r>
              <a:rPr lang="ru-RU" sz="2700" b="1" dirty="0">
                <a:latin typeface="Times New Roman" panose="02020603050405020304" pitchFamily="18" charset="0"/>
                <a:cs typeface="Times New Roman" panose="02020603050405020304" pitchFamily="18" charset="0"/>
              </a:rPr>
              <a:t> </a:t>
            </a:r>
            <a:r>
              <a:rPr lang="ru-RU" sz="2700" b="1" dirty="0" err="1">
                <a:latin typeface="Times New Roman" panose="02020603050405020304" pitchFamily="18" charset="0"/>
                <a:cs typeface="Times New Roman" panose="02020603050405020304" pitchFamily="18" charset="0"/>
              </a:rPr>
              <a:t>жүргізілетін</a:t>
            </a:r>
            <a:r>
              <a:rPr lang="ru-RU" sz="2700" b="1" dirty="0">
                <a:latin typeface="Times New Roman" panose="02020603050405020304" pitchFamily="18" charset="0"/>
                <a:cs typeface="Times New Roman" panose="02020603050405020304" pitchFamily="18" charset="0"/>
              </a:rPr>
              <a:t> </a:t>
            </a:r>
            <a:r>
              <a:rPr lang="ru-RU" sz="2700" b="1" dirty="0" err="1">
                <a:latin typeface="Times New Roman" panose="02020603050405020304" pitchFamily="18" charset="0"/>
                <a:cs typeface="Times New Roman" panose="02020603050405020304" pitchFamily="18" charset="0"/>
              </a:rPr>
              <a:t>құжаттамалар</a:t>
            </a:r>
            <a:br>
              <a:rPr lang="ru-RU" dirty="0"/>
            </a:br>
            <a:endParaRPr lang="ru-RU" dirty="0"/>
          </a:p>
        </p:txBody>
      </p:sp>
      <p:sp>
        <p:nvSpPr>
          <p:cNvPr id="3" name="Объект 2">
            <a:extLst>
              <a:ext uri="{FF2B5EF4-FFF2-40B4-BE49-F238E27FC236}">
                <a16:creationId xmlns:a16="http://schemas.microsoft.com/office/drawing/2014/main" id="{2E63DE2E-9EFE-6786-1449-AAACB6723A02}"/>
              </a:ext>
            </a:extLst>
          </p:cNvPr>
          <p:cNvSpPr>
            <a:spLocks noGrp="1"/>
          </p:cNvSpPr>
          <p:nvPr>
            <p:ph idx="1"/>
          </p:nvPr>
        </p:nvSpPr>
        <p:spPr>
          <a:xfrm>
            <a:off x="3590026" y="1989527"/>
            <a:ext cx="8031480" cy="3194948"/>
          </a:xfrm>
        </p:spPr>
        <p:txBody>
          <a:bodyPr>
            <a:normAutofit/>
          </a:bodyPr>
          <a:lstStyle/>
          <a:p>
            <a:r>
              <a:rPr lang="ru-RU" dirty="0"/>
              <a:t> </a:t>
            </a:r>
            <a:r>
              <a:rPr lang="ru-RU" dirty="0" err="1">
                <a:solidFill>
                  <a:srgbClr val="002060"/>
                </a:solidFill>
                <a:latin typeface="Times New Roman" panose="02020603050405020304" pitchFamily="18" charset="0"/>
                <a:cs typeface="Times New Roman" panose="02020603050405020304" pitchFamily="18" charset="0"/>
              </a:rPr>
              <a:t>ата-аналардың</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алдын</a:t>
            </a:r>
            <a:r>
              <a:rPr lang="ru-RU" dirty="0">
                <a:solidFill>
                  <a:srgbClr val="002060"/>
                </a:solidFill>
                <a:latin typeface="Times New Roman" panose="02020603050405020304" pitchFamily="18" charset="0"/>
                <a:cs typeface="Times New Roman" panose="02020603050405020304" pitchFamily="18" charset="0"/>
              </a:rPr>
              <a:t>-ала </a:t>
            </a:r>
            <a:r>
              <a:rPr lang="ru-RU" dirty="0" err="1">
                <a:solidFill>
                  <a:srgbClr val="002060"/>
                </a:solidFill>
                <a:latin typeface="Times New Roman" panose="02020603050405020304" pitchFamily="18" charset="0"/>
                <a:cs typeface="Times New Roman" panose="02020603050405020304" pitchFamily="18" charset="0"/>
              </a:rPr>
              <a:t>жазылу</a:t>
            </a:r>
            <a:r>
              <a:rPr lang="ru-RU" dirty="0">
                <a:solidFill>
                  <a:srgbClr val="002060"/>
                </a:solidFill>
                <a:latin typeface="Times New Roman" panose="02020603050405020304" pitchFamily="18" charset="0"/>
                <a:cs typeface="Times New Roman" panose="02020603050405020304" pitchFamily="18" charset="0"/>
              </a:rPr>
              <a:t> журналы;</a:t>
            </a:r>
          </a:p>
          <a:p>
            <a:r>
              <a:rPr lang="ru-RU" dirty="0" err="1">
                <a:solidFill>
                  <a:srgbClr val="002060"/>
                </a:solidFill>
                <a:latin typeface="Times New Roman" panose="02020603050405020304" pitchFamily="18" charset="0"/>
                <a:cs typeface="Times New Roman" panose="02020603050405020304" pitchFamily="18" charset="0"/>
              </a:rPr>
              <a:t>өткізілген</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іс-шаралар</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кестесі</a:t>
            </a:r>
            <a:r>
              <a:rPr lang="ru-RU" dirty="0">
                <a:solidFill>
                  <a:srgbClr val="002060"/>
                </a:solidFill>
                <a:latin typeface="Times New Roman" panose="02020603050405020304" pitchFamily="18" charset="0"/>
                <a:cs typeface="Times New Roman" panose="02020603050405020304" pitchFamily="18" charset="0"/>
              </a:rPr>
              <a:t>;</a:t>
            </a:r>
          </a:p>
          <a:p>
            <a:r>
              <a:rPr lang="ru-RU" dirty="0" err="1">
                <a:solidFill>
                  <a:srgbClr val="002060"/>
                </a:solidFill>
                <a:latin typeface="Times New Roman" panose="02020603050405020304" pitchFamily="18" charset="0"/>
                <a:cs typeface="Times New Roman" panose="02020603050405020304" pitchFamily="18" charset="0"/>
              </a:rPr>
              <a:t>ата-аналардың</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өтініштерін</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есепке</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алу</a:t>
            </a:r>
            <a:r>
              <a:rPr lang="ru-RU" dirty="0">
                <a:solidFill>
                  <a:srgbClr val="002060"/>
                </a:solidFill>
                <a:latin typeface="Times New Roman" panose="02020603050405020304" pitchFamily="18" charset="0"/>
                <a:cs typeface="Times New Roman" panose="02020603050405020304" pitchFamily="18" charset="0"/>
              </a:rPr>
              <a:t> журналы;</a:t>
            </a:r>
          </a:p>
          <a:p>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консультациялық</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пункттің</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жұмыс</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жоспары</a:t>
            </a:r>
            <a:r>
              <a:rPr lang="ru-RU" dirty="0">
                <a:solidFill>
                  <a:srgbClr val="002060"/>
                </a:solidFill>
                <a:latin typeface="Times New Roman" panose="02020603050405020304" pitchFamily="18" charset="0"/>
                <a:cs typeface="Times New Roman" panose="02020603050405020304" pitchFamily="18" charset="0"/>
              </a:rPr>
              <a:t>;</a:t>
            </a:r>
          </a:p>
          <a:p>
            <a:r>
              <a:rPr lang="ru-RU" dirty="0" err="1">
                <a:solidFill>
                  <a:srgbClr val="002060"/>
                </a:solidFill>
                <a:latin typeface="Times New Roman" panose="02020603050405020304" pitchFamily="18" charset="0"/>
                <a:cs typeface="Times New Roman" panose="02020603050405020304" pitchFamily="18" charset="0"/>
              </a:rPr>
              <a:t>консультациялық</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пункттің</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жұмыс</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кестесі</a:t>
            </a:r>
            <a:r>
              <a:rPr lang="ru-RU" dirty="0">
                <a:solidFill>
                  <a:srgbClr val="002060"/>
                </a:solidFill>
                <a:latin typeface="Times New Roman" panose="02020603050405020304" pitchFamily="18" charset="0"/>
                <a:cs typeface="Times New Roman" panose="02020603050405020304" pitchFamily="18" charset="0"/>
              </a:rPr>
              <a:t>;</a:t>
            </a:r>
          </a:p>
          <a:p>
            <a:r>
              <a:rPr lang="ru-RU" dirty="0" err="1">
                <a:solidFill>
                  <a:srgbClr val="002060"/>
                </a:solidFill>
                <a:latin typeface="Times New Roman" panose="02020603050405020304" pitchFamily="18" charset="0"/>
                <a:cs typeface="Times New Roman" panose="02020603050405020304" pitchFamily="18" charset="0"/>
              </a:rPr>
              <a:t>жыл</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бойғы</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жұмысты</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талдау</a:t>
            </a:r>
            <a:r>
              <a:rPr lang="ru-RU" dirty="0">
                <a:solidFill>
                  <a:srgbClr val="002060"/>
                </a:solidFill>
                <a:latin typeface="Times New Roman" panose="02020603050405020304" pitchFamily="18" charset="0"/>
                <a:cs typeface="Times New Roman" panose="02020603050405020304" pitchFamily="18" charset="0"/>
              </a:rPr>
              <a:t>.</a:t>
            </a:r>
          </a:p>
        </p:txBody>
      </p:sp>
      <p:pic>
        <p:nvPicPr>
          <p:cNvPr id="4" name="Рисунок 3">
            <a:extLst>
              <a:ext uri="{FF2B5EF4-FFF2-40B4-BE49-F238E27FC236}">
                <a16:creationId xmlns:a16="http://schemas.microsoft.com/office/drawing/2014/main" id="{FFC5FBA6-55B7-2BC6-1239-6A3604092C83}"/>
              </a:ext>
            </a:extLst>
          </p:cNvPr>
          <p:cNvPicPr>
            <a:picLocks noChangeAspect="1"/>
          </p:cNvPicPr>
          <p:nvPr/>
        </p:nvPicPr>
        <p:blipFill>
          <a:blip r:embed="rId2"/>
          <a:stretch>
            <a:fillRect/>
          </a:stretch>
        </p:blipFill>
        <p:spPr>
          <a:xfrm>
            <a:off x="793833" y="1341202"/>
            <a:ext cx="2714967" cy="4740421"/>
          </a:xfrm>
          <a:prstGeom prst="rect">
            <a:avLst/>
          </a:prstGeom>
        </p:spPr>
      </p:pic>
    </p:spTree>
    <p:extLst>
      <p:ext uri="{BB962C8B-B14F-4D97-AF65-F5344CB8AC3E}">
        <p14:creationId xmlns:p14="http://schemas.microsoft.com/office/powerpoint/2010/main" val="15900771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84E1AC0-2C40-FE63-2912-2B13D44C1171}"/>
              </a:ext>
            </a:extLst>
          </p:cNvPr>
          <p:cNvSpPr>
            <a:spLocks noGrp="1"/>
          </p:cNvSpPr>
          <p:nvPr>
            <p:ph type="title"/>
          </p:nvPr>
        </p:nvSpPr>
        <p:spPr>
          <a:xfrm>
            <a:off x="1578634" y="373751"/>
            <a:ext cx="9542252" cy="701675"/>
          </a:xfrm>
        </p:spPr>
        <p:style>
          <a:lnRef idx="3">
            <a:schemeClr val="lt1"/>
          </a:lnRef>
          <a:fillRef idx="1">
            <a:schemeClr val="accent5"/>
          </a:fillRef>
          <a:effectRef idx="1">
            <a:schemeClr val="accent5"/>
          </a:effectRef>
          <a:fontRef idx="minor">
            <a:schemeClr val="lt1"/>
          </a:fontRef>
        </p:style>
        <p:txBody>
          <a:bodyPr>
            <a:normAutofit fontScale="90000"/>
          </a:bodyPr>
          <a:lstStyle/>
          <a:p>
            <a:pPr algn="ctr"/>
            <a:br>
              <a:rPr lang="ru-RU" sz="2700" dirty="0">
                <a:latin typeface="Times New Roman" panose="02020603050405020304" pitchFamily="18" charset="0"/>
                <a:cs typeface="Times New Roman" panose="02020603050405020304" pitchFamily="18" charset="0"/>
              </a:rPr>
            </a:br>
            <a:br>
              <a:rPr lang="ru-RU" sz="2700" dirty="0">
                <a:latin typeface="Times New Roman" panose="02020603050405020304" pitchFamily="18" charset="0"/>
                <a:cs typeface="Times New Roman" panose="02020603050405020304" pitchFamily="18" charset="0"/>
              </a:rPr>
            </a:br>
            <a:r>
              <a:rPr lang="ru-RU" sz="2700" b="1" dirty="0" err="1">
                <a:solidFill>
                  <a:schemeClr val="bg1"/>
                </a:solidFill>
                <a:latin typeface="Times New Roman" panose="02020603050405020304" pitchFamily="18" charset="0"/>
                <a:cs typeface="Times New Roman" panose="02020603050405020304" pitchFamily="18" charset="0"/>
              </a:rPr>
              <a:t>Консультациялық</a:t>
            </a:r>
            <a:r>
              <a:rPr lang="ru-RU" sz="2700" b="1" dirty="0">
                <a:solidFill>
                  <a:schemeClr val="bg1"/>
                </a:solidFill>
                <a:latin typeface="Times New Roman" panose="02020603050405020304" pitchFamily="18" charset="0"/>
                <a:cs typeface="Times New Roman" panose="02020603050405020304" pitchFamily="18" charset="0"/>
              </a:rPr>
              <a:t> </a:t>
            </a:r>
            <a:r>
              <a:rPr lang="ru-RU" sz="2700" b="1" dirty="0" err="1">
                <a:solidFill>
                  <a:schemeClr val="bg1"/>
                </a:solidFill>
                <a:latin typeface="Times New Roman" panose="02020603050405020304" pitchFamily="18" charset="0"/>
                <a:cs typeface="Times New Roman" panose="02020603050405020304" pitchFamily="18" charset="0"/>
              </a:rPr>
              <a:t>пунктті</a:t>
            </a:r>
            <a:r>
              <a:rPr lang="ru-RU" sz="2700" b="1" dirty="0">
                <a:solidFill>
                  <a:schemeClr val="bg1"/>
                </a:solidFill>
                <a:latin typeface="Times New Roman" panose="02020603050405020304" pitchFamily="18" charset="0"/>
                <a:cs typeface="Times New Roman" panose="02020603050405020304" pitchFamily="18" charset="0"/>
              </a:rPr>
              <a:t> </a:t>
            </a:r>
            <a:r>
              <a:rPr lang="ru-RU" sz="2700" b="1" dirty="0" err="1">
                <a:solidFill>
                  <a:schemeClr val="bg1"/>
                </a:solidFill>
                <a:latin typeface="Times New Roman" panose="02020603050405020304" pitchFamily="18" charset="0"/>
                <a:cs typeface="Times New Roman" panose="02020603050405020304" pitchFamily="18" charset="0"/>
              </a:rPr>
              <a:t>басқару</a:t>
            </a:r>
            <a:r>
              <a:rPr lang="ru-RU" sz="2700" b="1" dirty="0">
                <a:solidFill>
                  <a:schemeClr val="bg1"/>
                </a:solidFill>
                <a:latin typeface="Times New Roman" panose="02020603050405020304" pitchFamily="18" charset="0"/>
                <a:cs typeface="Times New Roman" panose="02020603050405020304" pitchFamily="18" charset="0"/>
              </a:rPr>
              <a:t> және </a:t>
            </a:r>
            <a:r>
              <a:rPr lang="ru-RU" sz="2700" b="1" dirty="0" err="1">
                <a:solidFill>
                  <a:schemeClr val="bg1"/>
                </a:solidFill>
                <a:latin typeface="Times New Roman" panose="02020603050405020304" pitchFamily="18" charset="0"/>
                <a:cs typeface="Times New Roman" panose="02020603050405020304" pitchFamily="18" charset="0"/>
              </a:rPr>
              <a:t>оған</a:t>
            </a:r>
            <a:r>
              <a:rPr lang="ru-RU" sz="2700" b="1" dirty="0">
                <a:solidFill>
                  <a:schemeClr val="bg1"/>
                </a:solidFill>
                <a:latin typeface="Times New Roman" panose="02020603050405020304" pitchFamily="18" charset="0"/>
                <a:cs typeface="Times New Roman" panose="02020603050405020304" pitchFamily="18" charset="0"/>
              </a:rPr>
              <a:t> </a:t>
            </a:r>
            <a:r>
              <a:rPr lang="ru-RU" sz="2700" b="1" dirty="0" err="1">
                <a:solidFill>
                  <a:schemeClr val="bg1"/>
                </a:solidFill>
                <a:latin typeface="Times New Roman" panose="02020603050405020304" pitchFamily="18" charset="0"/>
                <a:cs typeface="Times New Roman" panose="02020603050405020304" pitchFamily="18" charset="0"/>
              </a:rPr>
              <a:t>басшылық</a:t>
            </a:r>
            <a:r>
              <a:rPr lang="ru-RU" sz="2700" b="1" dirty="0">
                <a:solidFill>
                  <a:schemeClr val="bg1"/>
                </a:solidFill>
                <a:latin typeface="Times New Roman" panose="02020603050405020304" pitchFamily="18" charset="0"/>
                <a:cs typeface="Times New Roman" panose="02020603050405020304" pitchFamily="18" charset="0"/>
              </a:rPr>
              <a:t> </a:t>
            </a:r>
            <a:r>
              <a:rPr lang="ru-RU" sz="2700" b="1" dirty="0" err="1">
                <a:solidFill>
                  <a:schemeClr val="bg1"/>
                </a:solidFill>
                <a:latin typeface="Times New Roman" panose="02020603050405020304" pitchFamily="18" charset="0"/>
                <a:cs typeface="Times New Roman" panose="02020603050405020304" pitchFamily="18" charset="0"/>
              </a:rPr>
              <a:t>ету</a:t>
            </a:r>
            <a:br>
              <a:rPr lang="ru-RU" dirty="0"/>
            </a:br>
            <a:endParaRPr lang="ru-RU" dirty="0"/>
          </a:p>
        </p:txBody>
      </p:sp>
      <p:sp>
        <p:nvSpPr>
          <p:cNvPr id="3" name="Объект 2">
            <a:extLst>
              <a:ext uri="{FF2B5EF4-FFF2-40B4-BE49-F238E27FC236}">
                <a16:creationId xmlns:a16="http://schemas.microsoft.com/office/drawing/2014/main" id="{B6685592-C7BE-D54F-75CB-D984F2F17B98}"/>
              </a:ext>
            </a:extLst>
          </p:cNvPr>
          <p:cNvSpPr>
            <a:spLocks noGrp="1"/>
          </p:cNvSpPr>
          <p:nvPr>
            <p:ph idx="1"/>
          </p:nvPr>
        </p:nvSpPr>
        <p:spPr>
          <a:xfrm>
            <a:off x="4416724" y="2219620"/>
            <a:ext cx="6903661" cy="2990736"/>
          </a:xfrm>
        </p:spPr>
        <p:txBody>
          <a:bodyPr>
            <a:normAutofit/>
          </a:bodyPr>
          <a:lstStyle/>
          <a:p>
            <a:pPr>
              <a:lnSpc>
                <a:spcPct val="100000"/>
              </a:lnSpc>
              <a:buFont typeface="Wingdings" panose="05000000000000000000" pitchFamily="2" charset="2"/>
              <a:buChar char="Ø"/>
            </a:pPr>
            <a:r>
              <a:rPr lang="ru-RU" dirty="0"/>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консультациялық</a:t>
            </a: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пунктке</a:t>
            </a: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тікелей</a:t>
            </a: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басшылықты</a:t>
            </a: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мектепке</a:t>
            </a: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дейінгі</a:t>
            </a: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ұйымның</a:t>
            </a: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басшысы</a:t>
            </a: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жүзеге</a:t>
            </a: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асырады</a:t>
            </a:r>
            <a:r>
              <a:rPr lang="ru-RU" sz="2400" dirty="0">
                <a:solidFill>
                  <a:schemeClr val="accent1">
                    <a:lumMod val="50000"/>
                  </a:schemeClr>
                </a:solidFill>
                <a:latin typeface="Times New Roman" panose="02020603050405020304" pitchFamily="18" charset="0"/>
                <a:cs typeface="Times New Roman" panose="02020603050405020304" pitchFamily="18" charset="0"/>
              </a:rPr>
              <a:t>.</a:t>
            </a:r>
          </a:p>
          <a:p>
            <a:pPr>
              <a:lnSpc>
                <a:spcPct val="100000"/>
              </a:lnSpc>
              <a:buFont typeface="Wingdings" panose="05000000000000000000" pitchFamily="2" charset="2"/>
              <a:buChar char="Ø"/>
            </a:pP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мектепке</a:t>
            </a: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дейінгі</a:t>
            </a: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ұйымның</a:t>
            </a: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басшысы</a:t>
            </a: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консультациялық</a:t>
            </a: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пункттің</a:t>
            </a: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әрбір</a:t>
            </a: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қызметкерінің</a:t>
            </a: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лауазымдық</a:t>
            </a: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функционалдық</a:t>
            </a: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міндеттерін</a:t>
            </a:r>
            <a:r>
              <a:rPr lang="ru-RU" sz="2400" dirty="0">
                <a:solidFill>
                  <a:schemeClr val="accent1">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1">
                    <a:lumMod val="50000"/>
                  </a:schemeClr>
                </a:solidFill>
                <a:latin typeface="Times New Roman" panose="02020603050405020304" pitchFamily="18" charset="0"/>
                <a:cs typeface="Times New Roman" panose="02020603050405020304" pitchFamily="18" charset="0"/>
              </a:rPr>
              <a:t>айқындайды</a:t>
            </a:r>
            <a:endParaRPr lang="ru-RU" sz="2400"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id="{DDDEC17F-6D83-B429-466A-5EC8DEF6527A}"/>
              </a:ext>
            </a:extLst>
          </p:cNvPr>
          <p:cNvPicPr>
            <a:picLocks noChangeAspect="1"/>
          </p:cNvPicPr>
          <p:nvPr/>
        </p:nvPicPr>
        <p:blipFill rotWithShape="1">
          <a:blip r:embed="rId2"/>
          <a:srcRect t="19946" b="3129"/>
          <a:stretch/>
        </p:blipFill>
        <p:spPr>
          <a:xfrm>
            <a:off x="1346717" y="1811547"/>
            <a:ext cx="2785336" cy="3485072"/>
          </a:xfrm>
          <a:prstGeom prst="rect">
            <a:avLst/>
          </a:prstGeom>
        </p:spPr>
      </p:pic>
    </p:spTree>
    <p:extLst>
      <p:ext uri="{BB962C8B-B14F-4D97-AF65-F5344CB8AC3E}">
        <p14:creationId xmlns:p14="http://schemas.microsoft.com/office/powerpoint/2010/main" val="25865096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CA6686F-463E-21DD-161E-304B7D396561}"/>
              </a:ext>
            </a:extLst>
          </p:cNvPr>
          <p:cNvSpPr>
            <a:spLocks noGrp="1"/>
          </p:cNvSpPr>
          <p:nvPr>
            <p:ph type="title"/>
          </p:nvPr>
        </p:nvSpPr>
        <p:spPr>
          <a:xfrm>
            <a:off x="716280" y="141605"/>
            <a:ext cx="10515600" cy="813435"/>
          </a:xfrm>
        </p:spPr>
        <p:style>
          <a:lnRef idx="3">
            <a:schemeClr val="lt1"/>
          </a:lnRef>
          <a:fillRef idx="1">
            <a:schemeClr val="accent5"/>
          </a:fillRef>
          <a:effectRef idx="1">
            <a:schemeClr val="accent5"/>
          </a:effectRef>
          <a:fontRef idx="minor">
            <a:schemeClr val="lt1"/>
          </a:fontRef>
        </p:style>
        <p:txBody>
          <a:bodyPr>
            <a:normAutofit fontScale="90000"/>
          </a:bodyPr>
          <a:lstStyle/>
          <a:p>
            <a:pPr algn="ctr"/>
            <a:br>
              <a:rPr lang="ru-RU" sz="2700" dirty="0">
                <a:latin typeface="Times New Roman" panose="02020603050405020304" pitchFamily="18" charset="0"/>
                <a:cs typeface="Times New Roman" panose="02020603050405020304" pitchFamily="18" charset="0"/>
              </a:rPr>
            </a:br>
            <a:br>
              <a:rPr lang="ru-RU" sz="2700" dirty="0">
                <a:latin typeface="Times New Roman" panose="02020603050405020304" pitchFamily="18" charset="0"/>
                <a:cs typeface="Times New Roman" panose="02020603050405020304" pitchFamily="18" charset="0"/>
              </a:rPr>
            </a:br>
            <a:r>
              <a:rPr lang="ru-RU" sz="1800" b="1" dirty="0">
                <a:latin typeface="Times New Roman" panose="02020603050405020304" pitchFamily="18" charset="0"/>
                <a:cs typeface="Times New Roman" panose="02020603050405020304" pitchFamily="18" charset="0"/>
              </a:rPr>
              <a:t>КОНСУЛЬТАЦИЯЛЫҚ ПУНКТТІҢ ПЕДАГОГИКАЛЫҚ ПРОЦЕСІНЕ ҚАТЫСУШЫЛАРДЫҢ </a:t>
            </a:r>
            <a:br>
              <a:rPr lang="ru-RU" sz="1800" b="1" dirty="0">
                <a:latin typeface="Times New Roman" panose="02020603050405020304" pitchFamily="18" charset="0"/>
                <a:cs typeface="Times New Roman" panose="02020603050405020304" pitchFamily="18" charset="0"/>
              </a:rPr>
            </a:br>
            <a:r>
              <a:rPr lang="ru-RU" sz="1800" b="1" dirty="0">
                <a:latin typeface="Times New Roman" panose="02020603050405020304" pitchFamily="18" charset="0"/>
                <a:cs typeface="Times New Roman" panose="02020603050405020304" pitchFamily="18" charset="0"/>
              </a:rPr>
              <a:t>ҚҰҚЫҚТАРЫ МЕН МІНДЕТТЕРІ</a:t>
            </a:r>
            <a:br>
              <a:rPr lang="ru-RU" dirty="0"/>
            </a:br>
            <a:endParaRPr lang="ru-RU" dirty="0"/>
          </a:p>
        </p:txBody>
      </p:sp>
      <p:sp>
        <p:nvSpPr>
          <p:cNvPr id="5" name="TextBox 4">
            <a:extLst>
              <a:ext uri="{FF2B5EF4-FFF2-40B4-BE49-F238E27FC236}">
                <a16:creationId xmlns:a16="http://schemas.microsoft.com/office/drawing/2014/main" id="{249BCAD5-D382-43BC-0AE6-E3DA77134DCD}"/>
              </a:ext>
            </a:extLst>
          </p:cNvPr>
          <p:cNvSpPr txBox="1"/>
          <p:nvPr/>
        </p:nvSpPr>
        <p:spPr>
          <a:xfrm>
            <a:off x="960120" y="1084084"/>
            <a:ext cx="10271760" cy="5310877"/>
          </a:xfrm>
          <a:prstGeom prst="rect">
            <a:avLst/>
          </a:prstGeom>
          <a:noFill/>
        </p:spPr>
        <p:txBody>
          <a:bodyPr wrap="square">
            <a:spAutoFit/>
          </a:bodyPr>
          <a:lstStyle/>
          <a:p>
            <a:r>
              <a:rPr lang="ru-RU" dirty="0" err="1">
                <a:solidFill>
                  <a:srgbClr val="002060"/>
                </a:solidFill>
                <a:latin typeface="Times New Roman" panose="02020603050405020304" pitchFamily="18" charset="0"/>
                <a:cs typeface="Times New Roman" panose="02020603050405020304" pitchFamily="18" charset="0"/>
              </a:rPr>
              <a:t>Консультациялық</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пункттегі</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педагогикалық</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процестің</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қатысушылары</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балалар</a:t>
            </a:r>
            <a:r>
              <a:rPr lang="ru-RU" dirty="0">
                <a:solidFill>
                  <a:srgbClr val="002060"/>
                </a:solidFill>
                <a:latin typeface="Times New Roman" panose="02020603050405020304" pitchFamily="18" charset="0"/>
                <a:cs typeface="Times New Roman" panose="02020603050405020304" pitchFamily="18" charset="0"/>
              </a:rPr>
              <a:t>, </a:t>
            </a:r>
          </a:p>
          <a:p>
            <a:r>
              <a:rPr lang="ru-RU" dirty="0" err="1">
                <a:solidFill>
                  <a:srgbClr val="002060"/>
                </a:solidFill>
                <a:latin typeface="Times New Roman" panose="02020603050405020304" pitchFamily="18" charset="0"/>
                <a:cs typeface="Times New Roman" panose="02020603050405020304" pitchFamily="18" charset="0"/>
              </a:rPr>
              <a:t>ата-аналар</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заңды</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өкілдері</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мектепке</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дейінгі</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ұйымның</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педагогтері</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болып</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табылады</a:t>
            </a:r>
            <a:r>
              <a:rPr lang="ru-RU" dirty="0">
                <a:solidFill>
                  <a:srgbClr val="002060"/>
                </a:solidFill>
                <a:latin typeface="Times New Roman" panose="02020603050405020304" pitchFamily="18" charset="0"/>
                <a:cs typeface="Times New Roman" panose="02020603050405020304" pitchFamily="18" charset="0"/>
              </a:rPr>
              <a:t>.</a:t>
            </a:r>
          </a:p>
          <a:p>
            <a:endParaRPr lang="ru-RU" dirty="0">
              <a:solidFill>
                <a:srgbClr val="002060"/>
              </a:solidFill>
              <a:latin typeface="Times New Roman" panose="02020603050405020304" pitchFamily="18" charset="0"/>
              <a:cs typeface="Times New Roman" panose="02020603050405020304" pitchFamily="18" charset="0"/>
            </a:endParaRPr>
          </a:p>
          <a:p>
            <a:r>
              <a:rPr lang="ru-RU" dirty="0" err="1">
                <a:solidFill>
                  <a:srgbClr val="002060"/>
                </a:solidFill>
                <a:latin typeface="Times New Roman" panose="02020603050405020304" pitchFamily="18" charset="0"/>
                <a:cs typeface="Times New Roman" panose="02020603050405020304" pitchFamily="18" charset="0"/>
              </a:rPr>
              <a:t>Консультациялық</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пункттің</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педагогтерінің</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құқығы</a:t>
            </a:r>
            <a:r>
              <a:rPr lang="ru-RU" dirty="0">
                <a:solidFill>
                  <a:srgbClr val="002060"/>
                </a:solidFill>
                <a:latin typeface="Times New Roman" panose="02020603050405020304" pitchFamily="18" charset="0"/>
                <a:cs typeface="Times New Roman" panose="02020603050405020304" pitchFamily="18" charset="0"/>
              </a:rPr>
              <a:t>:</a:t>
            </a:r>
          </a:p>
          <a:p>
            <a:pPr marL="285750" indent="-285750">
              <a:lnSpc>
                <a:spcPct val="150000"/>
              </a:lnSpc>
              <a:buFont typeface="Wingdings" panose="05000000000000000000" pitchFamily="2" charset="2"/>
              <a:buChar char="Ø"/>
            </a:pP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ата-аналар</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арасында</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педагогикалық</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білімді</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белсенді</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тарату</a:t>
            </a:r>
            <a:r>
              <a:rPr lang="ru-RU" dirty="0">
                <a:solidFill>
                  <a:srgbClr val="002060"/>
                </a:solidFill>
                <a:latin typeface="Times New Roman" panose="02020603050405020304" pitchFamily="18" charset="0"/>
                <a:cs typeface="Times New Roman" panose="02020603050405020304" pitchFamily="18" charset="0"/>
              </a:rPr>
              <a:t>;</a:t>
            </a:r>
          </a:p>
          <a:p>
            <a:pPr marL="285750" indent="-285750">
              <a:lnSpc>
                <a:spcPct val="150000"/>
              </a:lnSpc>
              <a:buFont typeface="Wingdings" panose="05000000000000000000" pitchFamily="2" charset="2"/>
              <a:buChar char="Ø"/>
            </a:pP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балаларды</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тәрбиелеуде</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отбасына</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тәжірибе</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арқылы</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көмек</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көрсету</a:t>
            </a:r>
            <a:r>
              <a:rPr lang="ru-RU" dirty="0">
                <a:solidFill>
                  <a:srgbClr val="002060"/>
                </a:solidFill>
                <a:latin typeface="Times New Roman" panose="02020603050405020304" pitchFamily="18" charset="0"/>
                <a:cs typeface="Times New Roman" panose="02020603050405020304" pitchFamily="18" charset="0"/>
              </a:rPr>
              <a:t>;</a:t>
            </a:r>
          </a:p>
          <a:p>
            <a:pPr marL="285750" indent="-285750">
              <a:lnSpc>
                <a:spcPct val="150000"/>
              </a:lnSpc>
              <a:buFont typeface="Wingdings" panose="05000000000000000000" pitchFamily="2" charset="2"/>
              <a:buChar char="Ø"/>
            </a:pP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ата-аналарды</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консультациялық</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пункттің</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педагогикалық</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қызметіне</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тарту</a:t>
            </a:r>
            <a:r>
              <a:rPr lang="ru-RU" dirty="0">
                <a:solidFill>
                  <a:srgbClr val="002060"/>
                </a:solidFill>
                <a:latin typeface="Times New Roman" panose="02020603050405020304" pitchFamily="18" charset="0"/>
                <a:cs typeface="Times New Roman" panose="02020603050405020304" pitchFamily="18" charset="0"/>
              </a:rPr>
              <a:t>;</a:t>
            </a:r>
          </a:p>
          <a:p>
            <a:pPr marL="285750" indent="-285750">
              <a:lnSpc>
                <a:spcPct val="150000"/>
              </a:lnSpc>
              <a:buFont typeface="Wingdings" panose="05000000000000000000" pitchFamily="2" charset="2"/>
              <a:buChar char="Ø"/>
            </a:pP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балалармен</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диагностикалық</a:t>
            </a:r>
            <a:r>
              <a:rPr lang="ru-RU" dirty="0">
                <a:solidFill>
                  <a:srgbClr val="002060"/>
                </a:solidFill>
                <a:latin typeface="Times New Roman" panose="02020603050405020304" pitchFamily="18" charset="0"/>
                <a:cs typeface="Times New Roman" panose="02020603050405020304" pitchFamily="18" charset="0"/>
              </a:rPr>
              <a:t> және </a:t>
            </a:r>
            <a:r>
              <a:rPr lang="ru-RU" dirty="0" err="1">
                <a:solidFill>
                  <a:srgbClr val="002060"/>
                </a:solidFill>
                <a:latin typeface="Times New Roman" panose="02020603050405020304" pitchFamily="18" charset="0"/>
                <a:cs typeface="Times New Roman" panose="02020603050405020304" pitchFamily="18" charset="0"/>
              </a:rPr>
              <a:t>түзету</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жұмыстарын</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жүргізу</a:t>
            </a:r>
            <a:r>
              <a:rPr lang="ru-RU" dirty="0">
                <a:solidFill>
                  <a:srgbClr val="002060"/>
                </a:solidFill>
                <a:latin typeface="Times New Roman" panose="02020603050405020304" pitchFamily="18" charset="0"/>
                <a:cs typeface="Times New Roman" panose="02020603050405020304" pitchFamily="18" charset="0"/>
              </a:rPr>
              <a:t>;</a:t>
            </a:r>
          </a:p>
          <a:p>
            <a:pPr marL="285750" indent="-285750">
              <a:lnSpc>
                <a:spcPct val="150000"/>
              </a:lnSpc>
              <a:buFont typeface="Wingdings" panose="05000000000000000000" pitchFamily="2" charset="2"/>
              <a:buChar char="Ø"/>
            </a:pPr>
            <a:r>
              <a:rPr lang="ru-RU" dirty="0" err="1">
                <a:solidFill>
                  <a:srgbClr val="002060"/>
                </a:solidFill>
                <a:latin typeface="Times New Roman" panose="02020603050405020304" pitchFamily="18" charset="0"/>
                <a:cs typeface="Times New Roman" panose="02020603050405020304" pitchFamily="18" charset="0"/>
              </a:rPr>
              <a:t>жеке-бағдарланған</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тәсіл</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негізінде</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балалармен</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сабақ</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бағдарламасын</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әзірлеуге</a:t>
            </a:r>
            <a:r>
              <a:rPr lang="ru-RU" dirty="0">
                <a:solidFill>
                  <a:srgbClr val="002060"/>
                </a:solidFill>
                <a:latin typeface="Times New Roman" panose="02020603050405020304" pitchFamily="18" charset="0"/>
                <a:cs typeface="Times New Roman" panose="02020603050405020304" pitchFamily="18" charset="0"/>
              </a:rPr>
              <a:t>;</a:t>
            </a:r>
          </a:p>
          <a:p>
            <a:pPr marL="285750" indent="-285750">
              <a:lnSpc>
                <a:spcPct val="150000"/>
              </a:lnSpc>
              <a:buFont typeface="Wingdings" panose="05000000000000000000" pitchFamily="2" charset="2"/>
              <a:buChar char="Ø"/>
            </a:pP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жұмыста</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қажетті</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әдістемелік</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әдебиеттер</a:t>
            </a:r>
            <a:r>
              <a:rPr lang="ru-RU" dirty="0">
                <a:solidFill>
                  <a:srgbClr val="002060"/>
                </a:solidFill>
                <a:latin typeface="Times New Roman" panose="02020603050405020304" pitchFamily="18" charset="0"/>
                <a:cs typeface="Times New Roman" panose="02020603050405020304" pitchFamily="18" charset="0"/>
              </a:rPr>
              <a:t> мен </a:t>
            </a:r>
            <a:r>
              <a:rPr lang="ru-RU" dirty="0" err="1">
                <a:solidFill>
                  <a:srgbClr val="002060"/>
                </a:solidFill>
                <a:latin typeface="Times New Roman" panose="02020603050405020304" pitchFamily="18" charset="0"/>
                <a:cs typeface="Times New Roman" panose="02020603050405020304" pitchFamily="18" charset="0"/>
              </a:rPr>
              <a:t>оқу</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құралдарын</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қолдануға</a:t>
            </a:r>
            <a:r>
              <a:rPr lang="ru-RU" dirty="0">
                <a:solidFill>
                  <a:srgbClr val="002060"/>
                </a:solidFill>
                <a:latin typeface="Times New Roman" panose="02020603050405020304" pitchFamily="18" charset="0"/>
                <a:cs typeface="Times New Roman" panose="02020603050405020304" pitchFamily="18" charset="0"/>
              </a:rPr>
              <a:t>;</a:t>
            </a:r>
          </a:p>
          <a:p>
            <a:pPr marL="285750" indent="-285750">
              <a:lnSpc>
                <a:spcPct val="150000"/>
              </a:lnSpc>
              <a:buFont typeface="Wingdings" panose="05000000000000000000" pitchFamily="2" charset="2"/>
              <a:buChar char="Ø"/>
            </a:pP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консультациялық</a:t>
            </a:r>
            <a:r>
              <a:rPr lang="ru-RU" dirty="0">
                <a:solidFill>
                  <a:srgbClr val="002060"/>
                </a:solidFill>
                <a:latin typeface="Times New Roman" panose="02020603050405020304" pitchFamily="18" charset="0"/>
                <a:cs typeface="Times New Roman" panose="02020603050405020304" pitchFamily="18" charset="0"/>
              </a:rPr>
              <a:t> пункт </a:t>
            </a:r>
            <a:r>
              <a:rPr lang="ru-RU" dirty="0" err="1">
                <a:solidFill>
                  <a:srgbClr val="002060"/>
                </a:solidFill>
                <a:latin typeface="Times New Roman" panose="02020603050405020304" pitchFamily="18" charset="0"/>
                <a:cs typeface="Times New Roman" panose="02020603050405020304" pitchFamily="18" charset="0"/>
              </a:rPr>
              <a:t>жұмыс</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жоспарын</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құруға</a:t>
            </a:r>
            <a:r>
              <a:rPr lang="ru-RU" dirty="0">
                <a:solidFill>
                  <a:srgbClr val="002060"/>
                </a:solidFill>
                <a:latin typeface="Times New Roman" panose="02020603050405020304" pitchFamily="18" charset="0"/>
                <a:cs typeface="Times New Roman" panose="02020603050405020304" pitchFamily="18" charset="0"/>
              </a:rPr>
              <a:t>;</a:t>
            </a:r>
          </a:p>
          <a:p>
            <a:pPr marL="285750" indent="-285750">
              <a:lnSpc>
                <a:spcPct val="150000"/>
              </a:lnSpc>
              <a:buFont typeface="Wingdings" panose="05000000000000000000" pitchFamily="2" charset="2"/>
              <a:buChar char="Ø"/>
            </a:pP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ата-аналарды</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балалармен</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жұмыс</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істеуге</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белсенді</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қатысуға</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тартуға</a:t>
            </a:r>
            <a:r>
              <a:rPr lang="ru-RU" dirty="0">
                <a:solidFill>
                  <a:srgbClr val="002060"/>
                </a:solidFill>
                <a:latin typeface="Times New Roman" panose="02020603050405020304" pitchFamily="18" charset="0"/>
                <a:cs typeface="Times New Roman" panose="02020603050405020304" pitchFamily="18" charset="0"/>
              </a:rPr>
              <a:t>;</a:t>
            </a:r>
          </a:p>
          <a:p>
            <a:pPr marL="285750" indent="-285750">
              <a:lnSpc>
                <a:spcPct val="150000"/>
              </a:lnSpc>
              <a:buFont typeface="Wingdings" panose="05000000000000000000" pitchFamily="2" charset="2"/>
              <a:buChar char="Ø"/>
            </a:pP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балалармен</a:t>
            </a:r>
            <a:r>
              <a:rPr lang="ru-RU" dirty="0">
                <a:solidFill>
                  <a:srgbClr val="002060"/>
                </a:solidFill>
                <a:latin typeface="Times New Roman" panose="02020603050405020304" pitchFamily="18" charset="0"/>
                <a:cs typeface="Times New Roman" panose="02020603050405020304" pitchFamily="18" charset="0"/>
              </a:rPr>
              <a:t> және </a:t>
            </a:r>
            <a:r>
              <a:rPr lang="ru-RU" dirty="0" err="1">
                <a:solidFill>
                  <a:srgbClr val="002060"/>
                </a:solidFill>
                <a:latin typeface="Times New Roman" panose="02020603050405020304" pitchFamily="18" charset="0"/>
                <a:cs typeface="Times New Roman" panose="02020603050405020304" pitchFamily="18" charset="0"/>
              </a:rPr>
              <a:t>олардың</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ата-аналарымен</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жұмыс</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істеу</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үшін</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бағдарламалар</a:t>
            </a:r>
            <a:r>
              <a:rPr lang="ru-RU" dirty="0">
                <a:solidFill>
                  <a:srgbClr val="002060"/>
                </a:solidFill>
                <a:latin typeface="Times New Roman" panose="02020603050405020304" pitchFamily="18" charset="0"/>
                <a:cs typeface="Times New Roman" panose="02020603050405020304" pitchFamily="18" charset="0"/>
              </a:rPr>
              <a:t> мен </a:t>
            </a:r>
            <a:r>
              <a:rPr lang="ru-RU" dirty="0" err="1">
                <a:solidFill>
                  <a:srgbClr val="002060"/>
                </a:solidFill>
                <a:latin typeface="Times New Roman" panose="02020603050405020304" pitchFamily="18" charset="0"/>
                <a:cs typeface="Times New Roman" panose="02020603050405020304" pitchFamily="18" charset="0"/>
              </a:rPr>
              <a:t>әдістемелік</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құралдарды</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таңдау</a:t>
            </a:r>
            <a:endParaRPr lang="ru-RU" dirty="0">
              <a:solidFill>
                <a:srgbClr val="002060"/>
              </a:solidFill>
            </a:endParaRPr>
          </a:p>
        </p:txBody>
      </p:sp>
      <p:pic>
        <p:nvPicPr>
          <p:cNvPr id="6" name="Рисунок 5">
            <a:extLst>
              <a:ext uri="{FF2B5EF4-FFF2-40B4-BE49-F238E27FC236}">
                <a16:creationId xmlns:a16="http://schemas.microsoft.com/office/drawing/2014/main" id="{304BF4B5-146B-C7B6-E712-D7DF64BE87CE}"/>
              </a:ext>
            </a:extLst>
          </p:cNvPr>
          <p:cNvPicPr>
            <a:picLocks noChangeAspect="1"/>
          </p:cNvPicPr>
          <p:nvPr/>
        </p:nvPicPr>
        <p:blipFill rotWithShape="1">
          <a:blip r:embed="rId2"/>
          <a:srcRect l="11328" r="12319" b="12998"/>
          <a:stretch/>
        </p:blipFill>
        <p:spPr>
          <a:xfrm>
            <a:off x="9566694" y="1282493"/>
            <a:ext cx="2156604" cy="4065886"/>
          </a:xfrm>
          <a:prstGeom prst="rect">
            <a:avLst/>
          </a:prstGeom>
        </p:spPr>
      </p:pic>
    </p:spTree>
    <p:extLst>
      <p:ext uri="{BB962C8B-B14F-4D97-AF65-F5344CB8AC3E}">
        <p14:creationId xmlns:p14="http://schemas.microsoft.com/office/powerpoint/2010/main" val="4041031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537200-0A42-F064-018A-58FBD2830EFD}"/>
              </a:ext>
            </a:extLst>
          </p:cNvPr>
          <p:cNvSpPr>
            <a:spLocks noGrp="1"/>
          </p:cNvSpPr>
          <p:nvPr>
            <p:ph type="title"/>
          </p:nvPr>
        </p:nvSpPr>
        <p:spPr>
          <a:xfrm>
            <a:off x="2208362" y="365126"/>
            <a:ext cx="8212347" cy="518794"/>
          </a:xfrm>
        </p:spPr>
        <p:style>
          <a:lnRef idx="3">
            <a:schemeClr val="lt1"/>
          </a:lnRef>
          <a:fillRef idx="1">
            <a:schemeClr val="accent5"/>
          </a:fillRef>
          <a:effectRef idx="1">
            <a:schemeClr val="accent5"/>
          </a:effectRef>
          <a:fontRef idx="minor">
            <a:schemeClr val="lt1"/>
          </a:fontRef>
        </p:style>
        <p:txBody>
          <a:bodyPr>
            <a:normAutofit fontScale="90000"/>
          </a:bodyPr>
          <a:lstStyle/>
          <a:p>
            <a:pPr algn="ctr"/>
            <a:br>
              <a:rPr lang="ru-RU" sz="2400" dirty="0">
                <a:latin typeface="Times New Roman" panose="02020603050405020304" pitchFamily="18" charset="0"/>
                <a:cs typeface="Times New Roman" panose="02020603050405020304" pitchFamily="18" charset="0"/>
              </a:rPr>
            </a:br>
            <a:br>
              <a:rPr lang="ru-RU" sz="2400" dirty="0">
                <a:latin typeface="Times New Roman" panose="02020603050405020304" pitchFamily="18" charset="0"/>
                <a:cs typeface="Times New Roman" panose="02020603050405020304" pitchFamily="18" charset="0"/>
              </a:rPr>
            </a:br>
            <a:r>
              <a:rPr lang="ru-RU" sz="2400" b="1" dirty="0">
                <a:latin typeface="Times New Roman" panose="02020603050405020304" pitchFamily="18" charset="0"/>
                <a:cs typeface="Times New Roman" panose="02020603050405020304" pitchFamily="18" charset="0"/>
              </a:rPr>
              <a:t>АТА-АНАЛАР (ЗАҢДЫ ӨКІЛДЕР) ҚҰҚЫҒЫ</a:t>
            </a:r>
            <a:br>
              <a:rPr lang="ru-RU" dirty="0"/>
            </a:br>
            <a:endParaRPr lang="ru-RU" dirty="0"/>
          </a:p>
        </p:txBody>
      </p:sp>
      <p:sp>
        <p:nvSpPr>
          <p:cNvPr id="5" name="TextBox 4">
            <a:extLst>
              <a:ext uri="{FF2B5EF4-FFF2-40B4-BE49-F238E27FC236}">
                <a16:creationId xmlns:a16="http://schemas.microsoft.com/office/drawing/2014/main" id="{8B8E778A-D23F-B4D3-0A94-117956864EC5}"/>
              </a:ext>
            </a:extLst>
          </p:cNvPr>
          <p:cNvSpPr txBox="1"/>
          <p:nvPr/>
        </p:nvSpPr>
        <p:spPr>
          <a:xfrm>
            <a:off x="4104642" y="1566689"/>
            <a:ext cx="7416798" cy="3785652"/>
          </a:xfrm>
          <a:prstGeom prst="rect">
            <a:avLst/>
          </a:prstGeom>
          <a:noFill/>
        </p:spPr>
        <p:txBody>
          <a:bodyPr wrap="square">
            <a:spAutoFit/>
          </a:bodyPr>
          <a:lstStyle/>
          <a:p>
            <a:pPr>
              <a:lnSpc>
                <a:spcPct val="150000"/>
              </a:lnSpc>
            </a:pPr>
            <a:r>
              <a:rPr lang="ru-RU" sz="2000" dirty="0" err="1">
                <a:solidFill>
                  <a:srgbClr val="002060"/>
                </a:solidFill>
                <a:latin typeface="Times New Roman" panose="02020603050405020304" pitchFamily="18" charset="0"/>
                <a:cs typeface="Times New Roman" panose="02020603050405020304" pitchFamily="18" charset="0"/>
              </a:rPr>
              <a:t>консультациялық</a:t>
            </a:r>
            <a:r>
              <a:rPr lang="ru-RU" sz="2000" dirty="0">
                <a:solidFill>
                  <a:srgbClr val="002060"/>
                </a:solidFill>
                <a:latin typeface="Times New Roman" panose="02020603050405020304" pitchFamily="18" charset="0"/>
                <a:cs typeface="Times New Roman" panose="02020603050405020304" pitchFamily="18" charset="0"/>
              </a:rPr>
              <a:t> пункт </a:t>
            </a:r>
            <a:r>
              <a:rPr lang="ru-RU" sz="2000" dirty="0" err="1">
                <a:solidFill>
                  <a:srgbClr val="002060"/>
                </a:solidFill>
                <a:latin typeface="Times New Roman" panose="02020603050405020304" pitchFamily="18" charset="0"/>
                <a:cs typeface="Times New Roman" panose="02020603050405020304" pitchFamily="18" charset="0"/>
              </a:rPr>
              <a:t>жұмыс</a:t>
            </a:r>
            <a:r>
              <a:rPr lang="ru-RU" sz="2000" dirty="0">
                <a:solidFill>
                  <a:srgbClr val="002060"/>
                </a:solidFill>
                <a:latin typeface="Times New Roman" panose="02020603050405020304" pitchFamily="18" charset="0"/>
                <a:cs typeface="Times New Roman" panose="02020603050405020304" pitchFamily="18" charset="0"/>
              </a:rPr>
              <a:t> </a:t>
            </a:r>
            <a:r>
              <a:rPr lang="ru-RU" sz="2000" dirty="0" err="1">
                <a:solidFill>
                  <a:srgbClr val="002060"/>
                </a:solidFill>
                <a:latin typeface="Times New Roman" panose="02020603050405020304" pitchFamily="18" charset="0"/>
                <a:cs typeface="Times New Roman" panose="02020603050405020304" pitchFamily="18" charset="0"/>
              </a:rPr>
              <a:t>тәртібін</a:t>
            </a:r>
            <a:r>
              <a:rPr lang="ru-RU" sz="2000" dirty="0">
                <a:solidFill>
                  <a:srgbClr val="002060"/>
                </a:solidFill>
                <a:latin typeface="Times New Roman" panose="02020603050405020304" pitchFamily="18" charset="0"/>
                <a:cs typeface="Times New Roman" panose="02020603050405020304" pitchFamily="18" charset="0"/>
              </a:rPr>
              <a:t> </a:t>
            </a:r>
            <a:r>
              <a:rPr lang="ru-RU" sz="2000" dirty="0" err="1">
                <a:solidFill>
                  <a:srgbClr val="002060"/>
                </a:solidFill>
                <a:latin typeface="Times New Roman" panose="02020603050405020304" pitchFamily="18" charset="0"/>
                <a:cs typeface="Times New Roman" panose="02020603050405020304" pitchFamily="18" charset="0"/>
              </a:rPr>
              <a:t>сақтауға</a:t>
            </a:r>
            <a:r>
              <a:rPr lang="ru-RU" sz="2000" dirty="0">
                <a:solidFill>
                  <a:srgbClr val="002060"/>
                </a:solidFill>
                <a:latin typeface="Times New Roman" panose="02020603050405020304" pitchFamily="18" charset="0"/>
                <a:cs typeface="Times New Roman" panose="02020603050405020304" pitchFamily="18" charset="0"/>
              </a:rPr>
              <a:t>;</a:t>
            </a:r>
          </a:p>
          <a:p>
            <a:pPr>
              <a:lnSpc>
                <a:spcPct val="150000"/>
              </a:lnSpc>
            </a:pPr>
            <a:r>
              <a:rPr lang="ru-RU" sz="2000" dirty="0" err="1">
                <a:solidFill>
                  <a:srgbClr val="002060"/>
                </a:solidFill>
                <a:latin typeface="Times New Roman" panose="02020603050405020304" pitchFamily="18" charset="0"/>
                <a:cs typeface="Times New Roman" panose="02020603050405020304" pitchFamily="18" charset="0"/>
              </a:rPr>
              <a:t>консультациялық</a:t>
            </a:r>
            <a:r>
              <a:rPr lang="ru-RU" sz="2000" dirty="0">
                <a:solidFill>
                  <a:srgbClr val="002060"/>
                </a:solidFill>
                <a:latin typeface="Times New Roman" panose="02020603050405020304" pitchFamily="18" charset="0"/>
                <a:cs typeface="Times New Roman" panose="02020603050405020304" pitchFamily="18" charset="0"/>
              </a:rPr>
              <a:t> пункт </a:t>
            </a:r>
            <a:r>
              <a:rPr lang="ru-RU" sz="2000" dirty="0" err="1">
                <a:solidFill>
                  <a:srgbClr val="002060"/>
                </a:solidFill>
                <a:latin typeface="Times New Roman" panose="02020603050405020304" pitchFamily="18" charset="0"/>
                <a:cs typeface="Times New Roman" panose="02020603050405020304" pitchFamily="18" charset="0"/>
              </a:rPr>
              <a:t>педагогтерінің</a:t>
            </a:r>
            <a:r>
              <a:rPr lang="ru-RU" sz="2000" dirty="0">
                <a:solidFill>
                  <a:srgbClr val="002060"/>
                </a:solidFill>
                <a:latin typeface="Times New Roman" panose="02020603050405020304" pitchFamily="18" charset="0"/>
                <a:cs typeface="Times New Roman" panose="02020603050405020304" pitchFamily="18" charset="0"/>
              </a:rPr>
              <a:t> </a:t>
            </a:r>
            <a:r>
              <a:rPr lang="ru-RU" sz="2000" dirty="0" err="1">
                <a:solidFill>
                  <a:srgbClr val="002060"/>
                </a:solidFill>
                <a:latin typeface="Times New Roman" panose="02020603050405020304" pitchFamily="18" charset="0"/>
                <a:cs typeface="Times New Roman" panose="02020603050405020304" pitchFamily="18" charset="0"/>
              </a:rPr>
              <a:t>ұсынымдарын</a:t>
            </a:r>
            <a:r>
              <a:rPr lang="ru-RU" sz="2000" dirty="0">
                <a:solidFill>
                  <a:srgbClr val="002060"/>
                </a:solidFill>
                <a:latin typeface="Times New Roman" panose="02020603050405020304" pitchFamily="18" charset="0"/>
                <a:cs typeface="Times New Roman" panose="02020603050405020304" pitchFamily="18" charset="0"/>
              </a:rPr>
              <a:t> </a:t>
            </a:r>
            <a:r>
              <a:rPr lang="ru-RU" sz="2000" dirty="0" err="1">
                <a:solidFill>
                  <a:srgbClr val="002060"/>
                </a:solidFill>
                <a:latin typeface="Times New Roman" panose="02020603050405020304" pitchFamily="18" charset="0"/>
                <a:cs typeface="Times New Roman" panose="02020603050405020304" pitchFamily="18" charset="0"/>
              </a:rPr>
              <a:t>орындауға</a:t>
            </a:r>
            <a:r>
              <a:rPr lang="ru-RU" sz="2000" dirty="0">
                <a:solidFill>
                  <a:srgbClr val="002060"/>
                </a:solidFill>
                <a:latin typeface="Times New Roman" panose="02020603050405020304" pitchFamily="18" charset="0"/>
                <a:cs typeface="Times New Roman" panose="02020603050405020304" pitchFamily="18" charset="0"/>
              </a:rPr>
              <a:t>;</a:t>
            </a:r>
          </a:p>
          <a:p>
            <a:pPr>
              <a:lnSpc>
                <a:spcPct val="150000"/>
              </a:lnSpc>
            </a:pPr>
            <a:r>
              <a:rPr lang="ru-RU" sz="2000" dirty="0" err="1">
                <a:solidFill>
                  <a:srgbClr val="002060"/>
                </a:solidFill>
                <a:latin typeface="Times New Roman" panose="02020603050405020304" pitchFamily="18" charset="0"/>
                <a:cs typeface="Times New Roman" panose="02020603050405020304" pitchFamily="18" charset="0"/>
              </a:rPr>
              <a:t>консультациялық</a:t>
            </a:r>
            <a:r>
              <a:rPr lang="ru-RU" sz="2000" dirty="0">
                <a:solidFill>
                  <a:srgbClr val="002060"/>
                </a:solidFill>
                <a:latin typeface="Times New Roman" panose="02020603050405020304" pitchFamily="18" charset="0"/>
                <a:cs typeface="Times New Roman" panose="02020603050405020304" pitchFamily="18" charset="0"/>
              </a:rPr>
              <a:t> пункт </a:t>
            </a:r>
            <a:r>
              <a:rPr lang="ru-RU" sz="2000" dirty="0" err="1">
                <a:solidFill>
                  <a:srgbClr val="002060"/>
                </a:solidFill>
                <a:latin typeface="Times New Roman" panose="02020603050405020304" pitchFamily="18" charset="0"/>
                <a:cs typeface="Times New Roman" panose="02020603050405020304" pitchFamily="18" charset="0"/>
              </a:rPr>
              <a:t>жұмысына</a:t>
            </a:r>
            <a:r>
              <a:rPr lang="ru-RU" sz="2000" dirty="0">
                <a:solidFill>
                  <a:srgbClr val="002060"/>
                </a:solidFill>
                <a:latin typeface="Times New Roman" panose="02020603050405020304" pitchFamily="18" charset="0"/>
                <a:cs typeface="Times New Roman" panose="02020603050405020304" pitchFamily="18" charset="0"/>
              </a:rPr>
              <a:t> </a:t>
            </a:r>
            <a:r>
              <a:rPr lang="ru-RU" sz="2000" dirty="0" err="1">
                <a:solidFill>
                  <a:srgbClr val="002060"/>
                </a:solidFill>
                <a:latin typeface="Times New Roman" panose="02020603050405020304" pitchFamily="18" charset="0"/>
                <a:cs typeface="Times New Roman" panose="02020603050405020304" pitchFamily="18" charset="0"/>
              </a:rPr>
              <a:t>қатысуға</a:t>
            </a:r>
            <a:r>
              <a:rPr lang="ru-RU" sz="2000" dirty="0">
                <a:solidFill>
                  <a:srgbClr val="002060"/>
                </a:solidFill>
                <a:latin typeface="Times New Roman" panose="02020603050405020304" pitchFamily="18" charset="0"/>
                <a:cs typeface="Times New Roman" panose="02020603050405020304" pitchFamily="18" charset="0"/>
              </a:rPr>
              <a:t>;</a:t>
            </a:r>
          </a:p>
          <a:p>
            <a:pPr>
              <a:lnSpc>
                <a:spcPct val="150000"/>
              </a:lnSpc>
            </a:pPr>
            <a:r>
              <a:rPr lang="ru-RU" sz="2000" dirty="0" err="1">
                <a:solidFill>
                  <a:srgbClr val="002060"/>
                </a:solidFill>
                <a:latin typeface="Times New Roman" panose="02020603050405020304" pitchFamily="18" charset="0"/>
                <a:cs typeface="Times New Roman" panose="02020603050405020304" pitchFamily="18" charset="0"/>
              </a:rPr>
              <a:t>балалардың</a:t>
            </a:r>
            <a:r>
              <a:rPr lang="ru-RU" sz="2000" dirty="0">
                <a:solidFill>
                  <a:srgbClr val="002060"/>
                </a:solidFill>
                <a:latin typeface="Times New Roman" panose="02020603050405020304" pitchFamily="18" charset="0"/>
                <a:cs typeface="Times New Roman" panose="02020603050405020304" pitchFamily="18" charset="0"/>
              </a:rPr>
              <a:t> </a:t>
            </a:r>
            <a:r>
              <a:rPr lang="ru-RU" sz="2000" dirty="0" err="1">
                <a:solidFill>
                  <a:srgbClr val="002060"/>
                </a:solidFill>
                <a:latin typeface="Times New Roman" panose="02020603050405020304" pitchFamily="18" charset="0"/>
                <a:cs typeface="Times New Roman" panose="02020603050405020304" pitchFamily="18" charset="0"/>
              </a:rPr>
              <a:t>сабағына</a:t>
            </a:r>
            <a:r>
              <a:rPr lang="ru-RU" sz="2000" dirty="0">
                <a:solidFill>
                  <a:srgbClr val="002060"/>
                </a:solidFill>
                <a:latin typeface="Times New Roman" panose="02020603050405020304" pitchFamily="18" charset="0"/>
                <a:cs typeface="Times New Roman" panose="02020603050405020304" pitchFamily="18" charset="0"/>
              </a:rPr>
              <a:t> </a:t>
            </a:r>
            <a:r>
              <a:rPr lang="ru-RU" sz="2000" dirty="0" err="1">
                <a:solidFill>
                  <a:srgbClr val="002060"/>
                </a:solidFill>
                <a:latin typeface="Times New Roman" panose="02020603050405020304" pitchFamily="18" charset="0"/>
                <a:cs typeface="Times New Roman" panose="02020603050405020304" pitchFamily="18" charset="0"/>
              </a:rPr>
              <a:t>қатысуға</a:t>
            </a:r>
            <a:r>
              <a:rPr lang="ru-RU" sz="2000" dirty="0">
                <a:solidFill>
                  <a:srgbClr val="002060"/>
                </a:solidFill>
                <a:latin typeface="Times New Roman" panose="02020603050405020304" pitchFamily="18" charset="0"/>
                <a:cs typeface="Times New Roman" panose="02020603050405020304" pitchFamily="18" charset="0"/>
              </a:rPr>
              <a:t>; </a:t>
            </a:r>
          </a:p>
          <a:p>
            <a:pPr>
              <a:lnSpc>
                <a:spcPct val="150000"/>
              </a:lnSpc>
            </a:pPr>
            <a:r>
              <a:rPr lang="ru-RU" sz="2000" dirty="0">
                <a:solidFill>
                  <a:srgbClr val="002060"/>
                </a:solidFill>
                <a:latin typeface="Times New Roman" panose="02020603050405020304" pitchFamily="18" charset="0"/>
                <a:cs typeface="Times New Roman" panose="02020603050405020304" pitchFamily="18" charset="0"/>
              </a:rPr>
              <a:t>бала </a:t>
            </a:r>
            <a:r>
              <a:rPr lang="ru-RU" sz="2000" dirty="0" err="1">
                <a:solidFill>
                  <a:srgbClr val="002060"/>
                </a:solidFill>
                <a:latin typeface="Times New Roman" panose="02020603050405020304" pitchFamily="18" charset="0"/>
                <a:cs typeface="Times New Roman" panose="02020603050405020304" pitchFamily="18" charset="0"/>
              </a:rPr>
              <a:t>тәрбиесі</a:t>
            </a:r>
            <a:r>
              <a:rPr lang="ru-RU" sz="2000" dirty="0">
                <a:solidFill>
                  <a:srgbClr val="002060"/>
                </a:solidFill>
                <a:latin typeface="Times New Roman" panose="02020603050405020304" pitchFamily="18" charset="0"/>
                <a:cs typeface="Times New Roman" panose="02020603050405020304" pitchFamily="18" charset="0"/>
              </a:rPr>
              <a:t> мен </a:t>
            </a:r>
            <a:r>
              <a:rPr lang="ru-RU" sz="2000" dirty="0" err="1">
                <a:solidFill>
                  <a:srgbClr val="002060"/>
                </a:solidFill>
                <a:latin typeface="Times New Roman" panose="02020603050405020304" pitchFamily="18" charset="0"/>
                <a:cs typeface="Times New Roman" panose="02020603050405020304" pitchFamily="18" charset="0"/>
              </a:rPr>
              <a:t>дамуына</a:t>
            </a:r>
            <a:r>
              <a:rPr lang="ru-RU" sz="2000" dirty="0">
                <a:solidFill>
                  <a:srgbClr val="002060"/>
                </a:solidFill>
                <a:latin typeface="Times New Roman" panose="02020603050405020304" pitchFamily="18" charset="0"/>
                <a:cs typeface="Times New Roman" panose="02020603050405020304" pitchFamily="18" charset="0"/>
              </a:rPr>
              <a:t> </a:t>
            </a:r>
            <a:r>
              <a:rPr lang="ru-RU" sz="2000" dirty="0" err="1">
                <a:solidFill>
                  <a:srgbClr val="002060"/>
                </a:solidFill>
                <a:latin typeface="Times New Roman" panose="02020603050405020304" pitchFamily="18" charset="0"/>
                <a:cs typeface="Times New Roman" panose="02020603050405020304" pitchFamily="18" charset="0"/>
              </a:rPr>
              <a:t>байланысты</a:t>
            </a:r>
            <a:r>
              <a:rPr lang="ru-RU" sz="2000" dirty="0">
                <a:solidFill>
                  <a:srgbClr val="002060"/>
                </a:solidFill>
                <a:latin typeface="Times New Roman" panose="02020603050405020304" pitchFamily="18" charset="0"/>
                <a:cs typeface="Times New Roman" panose="02020603050405020304" pitchFamily="18" charset="0"/>
              </a:rPr>
              <a:t> </a:t>
            </a:r>
            <a:r>
              <a:rPr lang="ru-RU" sz="2000" dirty="0" err="1">
                <a:solidFill>
                  <a:srgbClr val="002060"/>
                </a:solidFill>
                <a:latin typeface="Times New Roman" panose="02020603050405020304" pitchFamily="18" charset="0"/>
                <a:cs typeface="Times New Roman" panose="02020603050405020304" pitchFamily="18" charset="0"/>
              </a:rPr>
              <a:t>қажетті</a:t>
            </a:r>
            <a:r>
              <a:rPr lang="ru-RU" sz="2000" dirty="0">
                <a:solidFill>
                  <a:srgbClr val="002060"/>
                </a:solidFill>
                <a:latin typeface="Times New Roman" panose="02020603050405020304" pitchFamily="18" charset="0"/>
                <a:cs typeface="Times New Roman" panose="02020603050405020304" pitchFamily="18" charset="0"/>
              </a:rPr>
              <a:t> </a:t>
            </a:r>
            <a:r>
              <a:rPr lang="ru-RU" sz="2000" dirty="0" err="1">
                <a:solidFill>
                  <a:srgbClr val="002060"/>
                </a:solidFill>
                <a:latin typeface="Times New Roman" panose="02020603050405020304" pitchFamily="18" charset="0"/>
                <a:cs typeface="Times New Roman" panose="02020603050405020304" pitchFamily="18" charset="0"/>
              </a:rPr>
              <a:t>көмек</a:t>
            </a:r>
            <a:r>
              <a:rPr lang="ru-RU" sz="2000" dirty="0">
                <a:solidFill>
                  <a:srgbClr val="002060"/>
                </a:solidFill>
                <a:latin typeface="Times New Roman" panose="02020603050405020304" pitchFamily="18" charset="0"/>
                <a:cs typeface="Times New Roman" panose="02020603050405020304" pitchFamily="18" charset="0"/>
              </a:rPr>
              <a:t> </a:t>
            </a:r>
            <a:r>
              <a:rPr lang="ru-RU" sz="2000" dirty="0" err="1">
                <a:solidFill>
                  <a:srgbClr val="002060"/>
                </a:solidFill>
                <a:latin typeface="Times New Roman" panose="02020603050405020304" pitchFamily="18" charset="0"/>
                <a:cs typeface="Times New Roman" panose="02020603050405020304" pitchFamily="18" charset="0"/>
              </a:rPr>
              <a:t>алуға</a:t>
            </a:r>
            <a:r>
              <a:rPr lang="ru-RU" sz="2000" dirty="0">
                <a:solidFill>
                  <a:srgbClr val="002060"/>
                </a:solidFill>
                <a:latin typeface="Times New Roman" panose="02020603050405020304" pitchFamily="18" charset="0"/>
                <a:cs typeface="Times New Roman" panose="02020603050405020304" pitchFamily="18" charset="0"/>
              </a:rPr>
              <a:t>;</a:t>
            </a:r>
          </a:p>
          <a:p>
            <a:pPr>
              <a:lnSpc>
                <a:spcPct val="150000"/>
              </a:lnSpc>
            </a:pPr>
            <a:r>
              <a:rPr lang="ru-RU" sz="2000" dirty="0" err="1">
                <a:solidFill>
                  <a:srgbClr val="002060"/>
                </a:solidFill>
                <a:latin typeface="Times New Roman" panose="02020603050405020304" pitchFamily="18" charset="0"/>
                <a:cs typeface="Times New Roman" panose="02020603050405020304" pitchFamily="18" charset="0"/>
              </a:rPr>
              <a:t>ұсынымдар</a:t>
            </a:r>
            <a:r>
              <a:rPr lang="ru-RU" sz="2000" dirty="0">
                <a:solidFill>
                  <a:srgbClr val="002060"/>
                </a:solidFill>
                <a:latin typeface="Times New Roman" panose="02020603050405020304" pitchFamily="18" charset="0"/>
                <a:cs typeface="Times New Roman" panose="02020603050405020304" pitchFamily="18" charset="0"/>
              </a:rPr>
              <a:t> </a:t>
            </a:r>
            <a:r>
              <a:rPr lang="ru-RU" sz="2000" dirty="0" err="1">
                <a:solidFill>
                  <a:srgbClr val="002060"/>
                </a:solidFill>
                <a:latin typeface="Times New Roman" panose="02020603050405020304" pitchFamily="18" charset="0"/>
                <a:cs typeface="Times New Roman" panose="02020603050405020304" pitchFamily="18" charset="0"/>
              </a:rPr>
              <a:t>беруге</a:t>
            </a:r>
            <a:r>
              <a:rPr lang="ru-RU" sz="2000" dirty="0">
                <a:solidFill>
                  <a:srgbClr val="002060"/>
                </a:solidFill>
                <a:latin typeface="Times New Roman" panose="02020603050405020304" pitchFamily="18" charset="0"/>
                <a:cs typeface="Times New Roman" panose="02020603050405020304" pitchFamily="18" charset="0"/>
              </a:rPr>
              <a:t>;</a:t>
            </a:r>
          </a:p>
          <a:p>
            <a:pPr>
              <a:lnSpc>
                <a:spcPct val="150000"/>
              </a:lnSpc>
            </a:pPr>
            <a:r>
              <a:rPr lang="ru-RU" sz="2000" dirty="0">
                <a:solidFill>
                  <a:srgbClr val="002060"/>
                </a:solidFill>
                <a:latin typeface="Times New Roman" panose="02020603050405020304" pitchFamily="18" charset="0"/>
                <a:cs typeface="Times New Roman" panose="02020603050405020304" pitchFamily="18" charset="0"/>
              </a:rPr>
              <a:t> </a:t>
            </a:r>
            <a:r>
              <a:rPr lang="ru-RU" sz="2000" dirty="0" err="1">
                <a:solidFill>
                  <a:srgbClr val="002060"/>
                </a:solidFill>
                <a:latin typeface="Times New Roman" panose="02020603050405020304" pitchFamily="18" charset="0"/>
                <a:cs typeface="Times New Roman" panose="02020603050405020304" pitchFamily="18" charset="0"/>
              </a:rPr>
              <a:t>консультациялық</a:t>
            </a:r>
            <a:r>
              <a:rPr lang="ru-RU" sz="2000" dirty="0">
                <a:solidFill>
                  <a:srgbClr val="002060"/>
                </a:solidFill>
                <a:latin typeface="Times New Roman" panose="02020603050405020304" pitchFamily="18" charset="0"/>
                <a:cs typeface="Times New Roman" panose="02020603050405020304" pitchFamily="18" charset="0"/>
              </a:rPr>
              <a:t> пункт </a:t>
            </a:r>
            <a:r>
              <a:rPr lang="ru-RU" sz="2000" dirty="0" err="1">
                <a:solidFill>
                  <a:srgbClr val="002060"/>
                </a:solidFill>
                <a:latin typeface="Times New Roman" panose="02020603050405020304" pitchFamily="18" charset="0"/>
                <a:cs typeface="Times New Roman" panose="02020603050405020304" pitchFamily="18" charset="0"/>
              </a:rPr>
              <a:t>жұмысы</a:t>
            </a:r>
            <a:r>
              <a:rPr lang="ru-RU" sz="2000" dirty="0">
                <a:solidFill>
                  <a:srgbClr val="002060"/>
                </a:solidFill>
                <a:latin typeface="Times New Roman" panose="02020603050405020304" pitchFamily="18" charset="0"/>
                <a:cs typeface="Times New Roman" panose="02020603050405020304" pitchFamily="18" charset="0"/>
              </a:rPr>
              <a:t> </a:t>
            </a:r>
            <a:r>
              <a:rPr lang="ru-RU" sz="2000" dirty="0" err="1">
                <a:solidFill>
                  <a:srgbClr val="002060"/>
                </a:solidFill>
                <a:latin typeface="Times New Roman" panose="02020603050405020304" pitchFamily="18" charset="0"/>
                <a:cs typeface="Times New Roman" panose="02020603050405020304" pitchFamily="18" charset="0"/>
              </a:rPr>
              <a:t>бойынша</a:t>
            </a:r>
            <a:r>
              <a:rPr lang="ru-RU" sz="2000" dirty="0">
                <a:solidFill>
                  <a:srgbClr val="002060"/>
                </a:solidFill>
                <a:latin typeface="Times New Roman" panose="02020603050405020304" pitchFamily="18" charset="0"/>
                <a:cs typeface="Times New Roman" panose="02020603050405020304" pitchFamily="18" charset="0"/>
              </a:rPr>
              <a:t> </a:t>
            </a:r>
            <a:r>
              <a:rPr lang="ru-RU" sz="2000" dirty="0" err="1">
                <a:solidFill>
                  <a:srgbClr val="002060"/>
                </a:solidFill>
                <a:latin typeface="Times New Roman" panose="02020603050405020304" pitchFamily="18" charset="0"/>
                <a:cs typeface="Times New Roman" panose="02020603050405020304" pitchFamily="18" charset="0"/>
              </a:rPr>
              <a:t>ұсыныстар</a:t>
            </a:r>
            <a:r>
              <a:rPr lang="ru-RU" sz="2000" dirty="0">
                <a:solidFill>
                  <a:srgbClr val="002060"/>
                </a:solidFill>
                <a:latin typeface="Times New Roman" panose="02020603050405020304" pitchFamily="18" charset="0"/>
                <a:cs typeface="Times New Roman" panose="02020603050405020304" pitchFamily="18" charset="0"/>
              </a:rPr>
              <a:t> </a:t>
            </a:r>
            <a:r>
              <a:rPr lang="ru-RU" sz="2000" dirty="0" err="1">
                <a:solidFill>
                  <a:srgbClr val="002060"/>
                </a:solidFill>
                <a:latin typeface="Times New Roman" panose="02020603050405020304" pitchFamily="18" charset="0"/>
                <a:cs typeface="Times New Roman" panose="02020603050405020304" pitchFamily="18" charset="0"/>
              </a:rPr>
              <a:t>жасауға</a:t>
            </a:r>
            <a:r>
              <a:rPr lang="ru-RU" sz="2000" dirty="0">
                <a:solidFill>
                  <a:srgbClr val="002060"/>
                </a:solidFill>
                <a:latin typeface="Times New Roman" panose="02020603050405020304" pitchFamily="18" charset="0"/>
                <a:cs typeface="Times New Roman" panose="02020603050405020304" pitchFamily="18" charset="0"/>
              </a:rPr>
              <a:t> </a:t>
            </a:r>
            <a:r>
              <a:rPr lang="ru-RU" sz="2000" dirty="0" err="1">
                <a:solidFill>
                  <a:srgbClr val="002060"/>
                </a:solidFill>
                <a:latin typeface="Times New Roman" panose="02020603050405020304" pitchFamily="18" charset="0"/>
                <a:cs typeface="Times New Roman" panose="02020603050405020304" pitchFamily="18" charset="0"/>
              </a:rPr>
              <a:t>құқығы</a:t>
            </a:r>
            <a:r>
              <a:rPr lang="ru-RU" sz="2000" dirty="0">
                <a:solidFill>
                  <a:srgbClr val="002060"/>
                </a:solidFill>
                <a:latin typeface="Times New Roman" panose="02020603050405020304" pitchFamily="18" charset="0"/>
                <a:cs typeface="Times New Roman" panose="02020603050405020304" pitchFamily="18" charset="0"/>
              </a:rPr>
              <a:t> бар.</a:t>
            </a:r>
          </a:p>
        </p:txBody>
      </p:sp>
      <p:pic>
        <p:nvPicPr>
          <p:cNvPr id="6" name="Рисунок 5">
            <a:extLst>
              <a:ext uri="{FF2B5EF4-FFF2-40B4-BE49-F238E27FC236}">
                <a16:creationId xmlns:a16="http://schemas.microsoft.com/office/drawing/2014/main" id="{B26AC990-CB9D-4D25-816D-FA28F7114FE8}"/>
              </a:ext>
            </a:extLst>
          </p:cNvPr>
          <p:cNvPicPr>
            <a:picLocks noChangeAspect="1"/>
          </p:cNvPicPr>
          <p:nvPr/>
        </p:nvPicPr>
        <p:blipFill>
          <a:blip r:embed="rId2"/>
          <a:stretch>
            <a:fillRect/>
          </a:stretch>
        </p:blipFill>
        <p:spPr>
          <a:xfrm>
            <a:off x="698740" y="1779888"/>
            <a:ext cx="3314460" cy="3298222"/>
          </a:xfrm>
          <a:prstGeom prst="rect">
            <a:avLst/>
          </a:prstGeom>
        </p:spPr>
      </p:pic>
    </p:spTree>
    <p:extLst>
      <p:ext uri="{BB962C8B-B14F-4D97-AF65-F5344CB8AC3E}">
        <p14:creationId xmlns:p14="http://schemas.microsoft.com/office/powerpoint/2010/main" val="2040414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40C67B-5F79-FFA6-AEA4-B461500C3509}"/>
              </a:ext>
            </a:extLst>
          </p:cNvPr>
          <p:cNvSpPr>
            <a:spLocks noGrp="1"/>
          </p:cNvSpPr>
          <p:nvPr>
            <p:ph type="title"/>
          </p:nvPr>
        </p:nvSpPr>
        <p:spPr>
          <a:xfrm>
            <a:off x="447869" y="111967"/>
            <a:ext cx="11131421" cy="1686353"/>
          </a:xfrm>
        </p:spPr>
        <p:txBody>
          <a:bodyPr>
            <a:noAutofit/>
          </a:bodyPr>
          <a:lstStyle/>
          <a:p>
            <a:r>
              <a:rPr lang="ru-RU" sz="2400" dirty="0">
                <a:latin typeface="Times New Roman" panose="02020603050405020304" pitchFamily="18" charset="0"/>
                <a:cs typeface="Times New Roman" panose="02020603050405020304" pitchFamily="18" charset="0"/>
              </a:rPr>
              <a:t>«</a:t>
            </a:r>
            <a:r>
              <a:rPr lang="ru-RU" sz="2400" dirty="0" err="1">
                <a:latin typeface="Times New Roman" panose="02020603050405020304" pitchFamily="18" charset="0"/>
                <a:cs typeface="Times New Roman" panose="02020603050405020304" pitchFamily="18" charset="0"/>
              </a:rPr>
              <a:t>Байқоныс</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ауылыныңЖОББмектебі»КММ</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жанындағы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Қарлығаш</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шағын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орталығын</a:t>
            </a:r>
            <a:r>
              <a:rPr lang="ru-RU" sz="2400" dirty="0">
                <a:latin typeface="Times New Roman" panose="02020603050405020304" pitchFamily="18" charset="0"/>
                <a:cs typeface="Times New Roman" panose="02020603050405020304" pitchFamily="18" charset="0"/>
              </a:rPr>
              <a:t>._</a:t>
            </a:r>
            <a:r>
              <a:rPr lang="ru-RU" sz="2400" dirty="0" err="1">
                <a:latin typeface="Times New Roman" panose="02020603050405020304" pitchFamily="18" charset="0"/>
                <a:cs typeface="Times New Roman" panose="02020603050405020304" pitchFamily="18" charset="0"/>
              </a:rPr>
              <a:t>Мектепке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дейінгі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ұйымы</a:t>
            </a:r>
            <a:r>
              <a:rPr lang="ru-RU" sz="2400" dirty="0">
                <a:latin typeface="Times New Roman" panose="02020603050405020304" pitchFamily="18" charset="0"/>
                <a:cs typeface="Times New Roman" panose="02020603050405020304" pitchFamily="18" charset="0"/>
              </a:rPr>
              <a:t> мен </a:t>
            </a:r>
            <a:r>
              <a:rPr lang="ru-RU" sz="2400" dirty="0" err="1">
                <a:latin typeface="Times New Roman" panose="02020603050405020304" pitchFamily="18" charset="0"/>
                <a:cs typeface="Times New Roman" panose="02020603050405020304" pitchFamily="18" charset="0"/>
              </a:rPr>
              <a:t>баланың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атааналарының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заңды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өкілдерінің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өзара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міндеттемелері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туралы</a:t>
            </a:r>
            <a:r>
              <a:rPr lang="ru-RU" sz="2400" dirty="0">
                <a:latin typeface="Times New Roman" panose="02020603050405020304" pitchFamily="18" charset="0"/>
                <a:cs typeface="Times New Roman" panose="02020603050405020304" pitchFamily="18" charset="0"/>
              </a:rPr>
              <a:t>  </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  №________</a:t>
            </a:r>
            <a:r>
              <a:rPr lang="ru-RU" sz="2400" dirty="0" err="1">
                <a:latin typeface="Times New Roman" panose="02020603050405020304" pitchFamily="18" charset="0"/>
                <a:cs typeface="Times New Roman" panose="02020603050405020304" pitchFamily="18" charset="0"/>
              </a:rPr>
              <a:t>шарт</a:t>
            </a:r>
            <a:endParaRPr lang="ru-RU" sz="2400" dirty="0">
              <a:latin typeface="Times New Roman" panose="02020603050405020304" pitchFamily="18" charset="0"/>
              <a:cs typeface="Times New Roman" panose="02020603050405020304" pitchFamily="18" charset="0"/>
            </a:endParaRPr>
          </a:p>
        </p:txBody>
      </p:sp>
      <p:pic>
        <p:nvPicPr>
          <p:cNvPr id="7" name="Объект 6">
            <a:extLst>
              <a:ext uri="{FF2B5EF4-FFF2-40B4-BE49-F238E27FC236}">
                <a16:creationId xmlns:a16="http://schemas.microsoft.com/office/drawing/2014/main" id="{30CD6418-E841-8DDC-DCF8-D724AF361EE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51792" y="1626809"/>
            <a:ext cx="4730261" cy="4783321"/>
          </a:xfrm>
        </p:spPr>
      </p:pic>
      <p:pic>
        <p:nvPicPr>
          <p:cNvPr id="9" name="Рисунок 8">
            <a:extLst>
              <a:ext uri="{FF2B5EF4-FFF2-40B4-BE49-F238E27FC236}">
                <a16:creationId xmlns:a16="http://schemas.microsoft.com/office/drawing/2014/main" id="{ED00D923-BA5A-6349-1C3C-6DE4F3524D71}"/>
              </a:ext>
            </a:extLst>
          </p:cNvPr>
          <p:cNvPicPr>
            <a:picLocks noChangeAspect="1"/>
          </p:cNvPicPr>
          <p:nvPr/>
        </p:nvPicPr>
        <p:blipFill rotWithShape="1">
          <a:blip r:embed="rId3">
            <a:extLst>
              <a:ext uri="{28A0092B-C50C-407E-A947-70E740481C1C}">
                <a14:useLocalDpi xmlns:a14="http://schemas.microsoft.com/office/drawing/2010/main" val="0"/>
              </a:ext>
            </a:extLst>
          </a:blip>
          <a:srcRect b="41675"/>
          <a:stretch/>
        </p:blipFill>
        <p:spPr>
          <a:xfrm>
            <a:off x="6400801" y="1807651"/>
            <a:ext cx="5011614" cy="4658463"/>
          </a:xfrm>
          <a:prstGeom prst="rect">
            <a:avLst/>
          </a:prstGeom>
        </p:spPr>
      </p:pic>
      <p:sp>
        <p:nvSpPr>
          <p:cNvPr id="11" name="TextBox 10">
            <a:extLst>
              <a:ext uri="{FF2B5EF4-FFF2-40B4-BE49-F238E27FC236}">
                <a16:creationId xmlns:a16="http://schemas.microsoft.com/office/drawing/2014/main" id="{F0FD44DB-9D19-5B9C-8A19-6CA1702D9844}"/>
              </a:ext>
            </a:extLst>
          </p:cNvPr>
          <p:cNvSpPr txBox="1"/>
          <p:nvPr/>
        </p:nvSpPr>
        <p:spPr>
          <a:xfrm>
            <a:off x="9266819" y="1248147"/>
            <a:ext cx="6096000" cy="369332"/>
          </a:xfrm>
          <a:prstGeom prst="rect">
            <a:avLst/>
          </a:prstGeom>
          <a:noFill/>
        </p:spPr>
        <p:txBody>
          <a:bodyPr wrap="square">
            <a:spAutoFit/>
          </a:bodyPr>
          <a:lstStyle/>
          <a:p>
            <a:r>
              <a:rPr lang="ru-RU" dirty="0"/>
              <a:t>1 </a:t>
            </a:r>
            <a:r>
              <a:rPr lang="ru-RU" dirty="0" err="1"/>
              <a:t>қосымша</a:t>
            </a:r>
            <a:endParaRPr lang="ru-RU" dirty="0"/>
          </a:p>
        </p:txBody>
      </p:sp>
    </p:spTree>
    <p:extLst>
      <p:ext uri="{BB962C8B-B14F-4D97-AF65-F5344CB8AC3E}">
        <p14:creationId xmlns:p14="http://schemas.microsoft.com/office/powerpoint/2010/main" val="6452243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a:extLst>
              <a:ext uri="{FF2B5EF4-FFF2-40B4-BE49-F238E27FC236}">
                <a16:creationId xmlns:a16="http://schemas.microsoft.com/office/drawing/2014/main" id="{D77D1D08-C73F-1BF3-CD69-455EFAF301E2}"/>
              </a:ext>
            </a:extLst>
          </p:cNvPr>
          <p:cNvPicPr>
            <a:picLocks noGrp="1" noChangeAspect="1"/>
          </p:cNvPicPr>
          <p:nvPr>
            <p:ph idx="1"/>
          </p:nvPr>
        </p:nvPicPr>
        <p:blipFill>
          <a:blip r:embed="rId2"/>
          <a:stretch>
            <a:fillRect/>
          </a:stretch>
        </p:blipFill>
        <p:spPr>
          <a:xfrm>
            <a:off x="0" y="0"/>
            <a:ext cx="12192000" cy="6918385"/>
          </a:xfrm>
          <a:prstGeom prst="rect">
            <a:avLst/>
          </a:prstGeom>
        </p:spPr>
      </p:pic>
    </p:spTree>
    <p:extLst>
      <p:ext uri="{BB962C8B-B14F-4D97-AF65-F5344CB8AC3E}">
        <p14:creationId xmlns:p14="http://schemas.microsoft.com/office/powerpoint/2010/main" val="12019273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606</TotalTime>
  <Words>835</Words>
  <Application>Microsoft Office PowerPoint</Application>
  <PresentationFormat>Широкоэкранный</PresentationFormat>
  <Paragraphs>115</Paragraphs>
  <Slides>15</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15</vt:i4>
      </vt:variant>
    </vt:vector>
  </HeadingPairs>
  <TitlesOfParts>
    <vt:vector size="21" baseType="lpstr">
      <vt:lpstr>Arial</vt:lpstr>
      <vt:lpstr>Calibri</vt:lpstr>
      <vt:lpstr>Calibri Light</vt:lpstr>
      <vt:lpstr>Times New Roman</vt:lpstr>
      <vt:lpstr>Wingdings</vt:lpstr>
      <vt:lpstr>Тема Office</vt:lpstr>
      <vt:lpstr>Презентация PowerPoint</vt:lpstr>
      <vt:lpstr> НОРМАТИВТІК ҚҰҚЫҚТЫҚ АКТІЛЕР  </vt:lpstr>
      <vt:lpstr>КОНСУЛЬТАЦИЯЛЫҚ ПУНКТ ҚЫЗМЕТІНІҢ МАҚСАТТАРЫ МЕН МІНДЕТТЕРІ</vt:lpstr>
      <vt:lpstr>КОНСУЛЬТАЦИЯЛЫҚ ПУНКТТІҢ ҚЫЗМЕТІН ҰЙЫМДАСТЫРУ</vt:lpstr>
      <vt:lpstr>КОНСУЛЬТАЦИЯЛЫҚ КӨМЕК БЕРУ </vt:lpstr>
      <vt:lpstr>ӘДІСТЕМЕЛІК КӨМЕК БЕРУ </vt:lpstr>
      <vt:lpstr>      КОНСУЛЬТАЦИЯЛЫҚ ПУНКТ ҚЫЗМЕТІНІҢ НЕГІЗГІ НЫСАНДАРЫ </vt:lpstr>
      <vt:lpstr>    Отбасыларға консультация беру жұмысы мамандарының құрамы</vt:lpstr>
      <vt:lpstr>    МЕКТЕПКЕ ДЕЙІНГІ ҰЙЫМНЫҢ САЙТЫНА ОРНАЛАСТЫРУ </vt:lpstr>
      <vt:lpstr>  Консультациялық пункттің қызметін тіркеу үшін жүргізілетін құжаттамалар </vt:lpstr>
      <vt:lpstr>  Консультациялық пунктті басқару және оған басшылық ету </vt:lpstr>
      <vt:lpstr>  КОНСУЛЬТАЦИЯЛЫҚ ПУНКТТІҢ ПЕДАГОГИКАЛЫҚ ПРОЦЕСІНЕ ҚАТЫСУШЫЛАРДЫҢ  ҚҰҚЫҚТАРЫ МЕН МІНДЕТТЕРІ </vt:lpstr>
      <vt:lpstr>  АТА-АНАЛАР (ЗАҢДЫ ӨКІЛДЕР) ҚҰҚЫҒЫ </vt:lpstr>
      <vt:lpstr>«Байқоныс ауылыныңЖОББмектебі»КММ жанындағы «Қарлығаш» шағын орталығын._Мектепке дейінгі ұйымы мен баланың атааналарының (заңды өкілдерінің) өзара міндеттемелері туралы     №________шарт</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sh-50-890</dc:creator>
  <cp:lastModifiedBy>student</cp:lastModifiedBy>
  <cp:revision>22</cp:revision>
  <cp:lastPrinted>2023-10-02T09:07:41Z</cp:lastPrinted>
  <dcterms:created xsi:type="dcterms:W3CDTF">2023-09-28T05:02:54Z</dcterms:created>
  <dcterms:modified xsi:type="dcterms:W3CDTF">2025-10-02T08:41:55Z</dcterms:modified>
</cp:coreProperties>
</file>